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2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7" r:id="rId1"/>
  </p:sldMasterIdLst>
  <p:notesMasterIdLst>
    <p:notesMasterId r:id="rId24"/>
  </p:notesMasterIdLst>
  <p:handoutMasterIdLst>
    <p:handoutMasterId r:id="rId25"/>
  </p:handoutMasterIdLst>
  <p:sldIdLst>
    <p:sldId id="4459" r:id="rId2"/>
    <p:sldId id="4460" r:id="rId3"/>
    <p:sldId id="4461" r:id="rId4"/>
    <p:sldId id="4477" r:id="rId5"/>
    <p:sldId id="4478" r:id="rId6"/>
    <p:sldId id="4466" r:id="rId7"/>
    <p:sldId id="4413" r:id="rId8"/>
    <p:sldId id="4480" r:id="rId9"/>
    <p:sldId id="4484" r:id="rId10"/>
    <p:sldId id="4475" r:id="rId11"/>
    <p:sldId id="4472" r:id="rId12"/>
    <p:sldId id="4415" r:id="rId13"/>
    <p:sldId id="4481" r:id="rId14"/>
    <p:sldId id="4465" r:id="rId15"/>
    <p:sldId id="4409" r:id="rId16"/>
    <p:sldId id="4467" r:id="rId17"/>
    <p:sldId id="4414" r:id="rId18"/>
    <p:sldId id="4482" r:id="rId19"/>
    <p:sldId id="4479" r:id="rId20"/>
    <p:sldId id="4476" r:id="rId21"/>
    <p:sldId id="4474" r:id="rId22"/>
    <p:sldId id="4483" r:id="rId23"/>
  </p:sldIdLst>
  <p:sldSz cx="12858750" cy="7232650"/>
  <p:notesSz cx="6858000" cy="9144000"/>
  <p:custDataLst>
    <p:tags r:id="rId26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39763" indent="-18256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638" indent="-55403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8" userDrawn="1">
          <p15:clr>
            <a:srgbClr val="A4A3A4"/>
          </p15:clr>
        </p15:guide>
        <p15:guide id="2" pos="4050" userDrawn="1">
          <p15:clr>
            <a:srgbClr val="A4A3A4"/>
          </p15:clr>
        </p15:guide>
        <p15:guide id="3" pos="557" userDrawn="1">
          <p15:clr>
            <a:srgbClr val="A4A3A4"/>
          </p15:clr>
        </p15:guide>
        <p15:guide id="5" orient="horz" pos="4183" userDrawn="1">
          <p15:clr>
            <a:srgbClr val="A4A3A4"/>
          </p15:clr>
        </p15:guide>
        <p15:guide id="6" pos="7497" userDrawn="1">
          <p15:clr>
            <a:srgbClr val="A4A3A4"/>
          </p15:clr>
        </p15:guide>
        <p15:guide id="7" pos="69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6E4F"/>
    <a:srgbClr val="73DB29"/>
    <a:srgbClr val="FED40D"/>
    <a:srgbClr val="3AD1B5"/>
    <a:srgbClr val="3F3F3F"/>
    <a:srgbClr val="900000"/>
    <a:srgbClr val="333F50"/>
    <a:srgbClr val="CA8F45"/>
    <a:srgbClr val="D14E5B"/>
    <a:srgbClr val="4BC1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79" autoAdjust="0"/>
    <p:restoredTop sz="95274" autoAdjust="0"/>
  </p:normalViewPr>
  <p:slideViewPr>
    <p:cSldViewPr>
      <p:cViewPr varScale="1">
        <p:scale>
          <a:sx n="77" d="100"/>
          <a:sy n="77" d="100"/>
        </p:scale>
        <p:origin x="86" y="101"/>
      </p:cViewPr>
      <p:guideLst>
        <p:guide orient="horz" pos="328"/>
        <p:guide pos="4050"/>
        <p:guide pos="557"/>
        <p:guide orient="horz" pos="4183"/>
        <p:guide pos="7497"/>
        <p:guide pos="6908"/>
      </p:guideLst>
    </p:cSldViewPr>
  </p:slideViewPr>
  <p:outlineViewPr>
    <p:cViewPr>
      <p:scale>
        <a:sx n="100" d="100"/>
        <a:sy n="100" d="100"/>
      </p:scale>
      <p:origin x="0" y="-1037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279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30DBF-D010-4114-9DE3-41E342A27C18}" type="datetimeFigureOut">
              <a:rPr lang="zh-CN" altLang="en-US" smtClean="0"/>
              <a:t>2020/12/22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1D107-4CC9-43CA-8CA8-36E1DF70D5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6600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pPr>
                <a:defRPr/>
              </a:pPr>
              <a:t>2020/12/22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5404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6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28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0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2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493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6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788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0796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99954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04151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11432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64194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1623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67962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3111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80320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82291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56529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fld id="{EC530858-BF76-453D-8D3B-E94317EF6EAB}" type="slidenum">
              <a:rPr lang="zh-CN" altLang="en-US" smtClean="0">
                <a:latin typeface="Calibri" panose="020F0502020204030204" pitchFamily="34" charset="0"/>
              </a:rPr>
              <a:pPr/>
              <a:t>2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4691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89696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785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45822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7164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8AECE9-5176-4E57-B4C4-570EB4C2C33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48128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75085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35759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81881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26001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408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F82D2-7A68-459D-A996-9BDDA2518FA4}" type="datetimeFigureOut">
              <a:rPr lang="zh-CN" altLang="en-US" smtClean="0"/>
              <a:t>2020/12/22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EE5D-26FB-46D5-A381-ECFB35BF1D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3288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330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F82D2-7A68-459D-A996-9BDDA2518FA4}" type="datetimeFigureOut">
              <a:rPr lang="zh-CN" altLang="en-US" smtClean="0"/>
              <a:t>2020/12/22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1EE5D-26FB-46D5-A381-ECFB35BF1D3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858397" cy="723265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26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5056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13" r:id="rId2"/>
  </p:sldLayoutIdLst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7" Type="http://schemas.openxmlformats.org/officeDocument/2006/relationships/image" Target="../media/image1.png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7" Type="http://schemas.openxmlformats.org/officeDocument/2006/relationships/image" Target="../media/image1.png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notesSlide" Target="../notesSlides/notesSlide2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7" Type="http://schemas.openxmlformats.org/officeDocument/2006/relationships/image" Target="../media/image1.pn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7" Type="http://schemas.openxmlformats.org/officeDocument/2006/relationships/image" Target="../media/image1.png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991"/>
          <a:stretch/>
        </p:blipFill>
        <p:spPr>
          <a:xfrm>
            <a:off x="352" y="0"/>
            <a:ext cx="12858045" cy="3472309"/>
          </a:xfrm>
          <a:prstGeom prst="rect">
            <a:avLst/>
          </a:prstGeom>
          <a:effectLst/>
        </p:spPr>
      </p:pic>
      <p:sp>
        <p:nvSpPr>
          <p:cNvPr id="18" name="矩形 259"/>
          <p:cNvSpPr>
            <a:spLocks noChangeArrowheads="1"/>
          </p:cNvSpPr>
          <p:nvPr/>
        </p:nvSpPr>
        <p:spPr bwMode="auto">
          <a:xfrm>
            <a:off x="2762251" y="3642003"/>
            <a:ext cx="7334250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9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汇报</a:t>
            </a:r>
            <a:endParaRPr lang="en-US" altLang="zh-CN" sz="9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矩形 259"/>
          <p:cNvSpPr>
            <a:spLocks noChangeArrowheads="1"/>
          </p:cNvSpPr>
          <p:nvPr/>
        </p:nvSpPr>
        <p:spPr bwMode="auto">
          <a:xfrm>
            <a:off x="2916115" y="5289025"/>
            <a:ext cx="702651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袁深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Could This Be Lov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24575" y="-127868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849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Hexagon 23"/>
          <p:cNvSpPr/>
          <p:nvPr/>
        </p:nvSpPr>
        <p:spPr>
          <a:xfrm>
            <a:off x="7093350" y="2353961"/>
            <a:ext cx="1765093" cy="1521633"/>
          </a:xfrm>
          <a:prstGeom prst="hexagon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1276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Hexagon 24"/>
          <p:cNvSpPr/>
          <p:nvPr/>
        </p:nvSpPr>
        <p:spPr>
          <a:xfrm>
            <a:off x="5546828" y="1610331"/>
            <a:ext cx="1765093" cy="1521633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1276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Hexagon 32"/>
          <p:cNvSpPr/>
          <p:nvPr/>
        </p:nvSpPr>
        <p:spPr>
          <a:xfrm>
            <a:off x="7088102" y="4061474"/>
            <a:ext cx="1765093" cy="1521633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1276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Hexagon 33"/>
          <p:cNvSpPr/>
          <p:nvPr/>
        </p:nvSpPr>
        <p:spPr>
          <a:xfrm>
            <a:off x="3989751" y="2353961"/>
            <a:ext cx="1765093" cy="1521633"/>
          </a:xfrm>
          <a:prstGeom prst="hexagon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1276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Hexagon 34"/>
          <p:cNvSpPr/>
          <p:nvPr/>
        </p:nvSpPr>
        <p:spPr>
          <a:xfrm>
            <a:off x="3989751" y="4061474"/>
            <a:ext cx="1765093" cy="1521633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1276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Hexagon 36"/>
          <p:cNvSpPr/>
          <p:nvPr/>
        </p:nvSpPr>
        <p:spPr>
          <a:xfrm>
            <a:off x="5566772" y="4822043"/>
            <a:ext cx="1765093" cy="1521633"/>
          </a:xfrm>
          <a:prstGeom prst="hexagon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1276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455013" y="3200320"/>
            <a:ext cx="7934279" cy="1531416"/>
            <a:chOff x="52530" y="1944143"/>
            <a:chExt cx="7968598" cy="1538041"/>
          </a:xfrm>
          <a:solidFill>
            <a:schemeClr val="bg1"/>
          </a:solidFill>
        </p:grpSpPr>
        <p:grpSp>
          <p:nvGrpSpPr>
            <p:cNvPr id="3" name="Group 2"/>
            <p:cNvGrpSpPr/>
            <p:nvPr/>
          </p:nvGrpSpPr>
          <p:grpSpPr>
            <a:xfrm>
              <a:off x="3145192" y="1953970"/>
              <a:ext cx="1772728" cy="1528214"/>
              <a:chOff x="3145192" y="1953970"/>
              <a:chExt cx="1772728" cy="1528214"/>
            </a:xfrm>
            <a:grpFill/>
          </p:grpSpPr>
          <p:sp>
            <p:nvSpPr>
              <p:cNvPr id="23" name="Hexagon 22"/>
              <p:cNvSpPr/>
              <p:nvPr/>
            </p:nvSpPr>
            <p:spPr>
              <a:xfrm>
                <a:off x="3145192" y="1953970"/>
                <a:ext cx="1772728" cy="1528214"/>
              </a:xfrm>
              <a:prstGeom prst="hexag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en-US" sz="1276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0" name="Freeform 13"/>
              <p:cNvSpPr>
                <a:spLocks noEditPoints="1"/>
              </p:cNvSpPr>
              <p:nvPr/>
            </p:nvSpPr>
            <p:spPr bwMode="auto">
              <a:xfrm>
                <a:off x="3676028" y="2509633"/>
                <a:ext cx="664606" cy="397235"/>
              </a:xfrm>
              <a:custGeom>
                <a:avLst/>
                <a:gdLst>
                  <a:gd name="T0" fmla="*/ 226 w 256"/>
                  <a:gd name="T1" fmla="*/ 131 h 154"/>
                  <a:gd name="T2" fmla="*/ 226 w 256"/>
                  <a:gd name="T3" fmla="*/ 130 h 154"/>
                  <a:gd name="T4" fmla="*/ 226 w 256"/>
                  <a:gd name="T5" fmla="*/ 10 h 154"/>
                  <a:gd name="T6" fmla="*/ 217 w 256"/>
                  <a:gd name="T7" fmla="*/ 0 h 154"/>
                  <a:gd name="T8" fmla="*/ 38 w 256"/>
                  <a:gd name="T9" fmla="*/ 0 h 154"/>
                  <a:gd name="T10" fmla="*/ 29 w 256"/>
                  <a:gd name="T11" fmla="*/ 10 h 154"/>
                  <a:gd name="T12" fmla="*/ 29 w 256"/>
                  <a:gd name="T13" fmla="*/ 130 h 154"/>
                  <a:gd name="T14" fmla="*/ 29 w 256"/>
                  <a:gd name="T15" fmla="*/ 131 h 154"/>
                  <a:gd name="T16" fmla="*/ 0 w 256"/>
                  <a:gd name="T17" fmla="*/ 138 h 154"/>
                  <a:gd name="T18" fmla="*/ 3 w 256"/>
                  <a:gd name="T19" fmla="*/ 154 h 154"/>
                  <a:gd name="T20" fmla="*/ 253 w 256"/>
                  <a:gd name="T21" fmla="*/ 154 h 154"/>
                  <a:gd name="T22" fmla="*/ 256 w 256"/>
                  <a:gd name="T23" fmla="*/ 138 h 154"/>
                  <a:gd name="T24" fmla="*/ 226 w 256"/>
                  <a:gd name="T25" fmla="*/ 131 h 154"/>
                  <a:gd name="T26" fmla="*/ 207 w 256"/>
                  <a:gd name="T27" fmla="*/ 119 h 154"/>
                  <a:gd name="T28" fmla="*/ 48 w 256"/>
                  <a:gd name="T29" fmla="*/ 119 h 154"/>
                  <a:gd name="T30" fmla="*/ 48 w 256"/>
                  <a:gd name="T31" fmla="*/ 20 h 154"/>
                  <a:gd name="T32" fmla="*/ 207 w 256"/>
                  <a:gd name="T33" fmla="*/ 20 h 154"/>
                  <a:gd name="T34" fmla="*/ 207 w 256"/>
                  <a:gd name="T35" fmla="*/ 119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6" h="154">
                    <a:moveTo>
                      <a:pt x="226" y="131"/>
                    </a:moveTo>
                    <a:cubicBezTo>
                      <a:pt x="226" y="131"/>
                      <a:pt x="226" y="131"/>
                      <a:pt x="226" y="130"/>
                    </a:cubicBezTo>
                    <a:cubicBezTo>
                      <a:pt x="226" y="10"/>
                      <a:pt x="226" y="10"/>
                      <a:pt x="226" y="10"/>
                    </a:cubicBezTo>
                    <a:cubicBezTo>
                      <a:pt x="226" y="5"/>
                      <a:pt x="222" y="0"/>
                      <a:pt x="217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3" y="0"/>
                      <a:pt x="29" y="5"/>
                      <a:pt x="29" y="10"/>
                    </a:cubicBezTo>
                    <a:cubicBezTo>
                      <a:pt x="29" y="130"/>
                      <a:pt x="29" y="130"/>
                      <a:pt x="29" y="130"/>
                    </a:cubicBezTo>
                    <a:cubicBezTo>
                      <a:pt x="29" y="131"/>
                      <a:pt x="29" y="131"/>
                      <a:pt x="29" y="131"/>
                    </a:cubicBezTo>
                    <a:cubicBezTo>
                      <a:pt x="0" y="138"/>
                      <a:pt x="0" y="138"/>
                      <a:pt x="0" y="138"/>
                    </a:cubicBezTo>
                    <a:cubicBezTo>
                      <a:pt x="3" y="154"/>
                      <a:pt x="3" y="154"/>
                      <a:pt x="3" y="154"/>
                    </a:cubicBezTo>
                    <a:cubicBezTo>
                      <a:pt x="253" y="154"/>
                      <a:pt x="253" y="154"/>
                      <a:pt x="253" y="154"/>
                    </a:cubicBezTo>
                    <a:cubicBezTo>
                      <a:pt x="256" y="138"/>
                      <a:pt x="256" y="138"/>
                      <a:pt x="256" y="138"/>
                    </a:cubicBezTo>
                    <a:lnTo>
                      <a:pt x="226" y="131"/>
                    </a:lnTo>
                    <a:close/>
                    <a:moveTo>
                      <a:pt x="207" y="119"/>
                    </a:moveTo>
                    <a:cubicBezTo>
                      <a:pt x="48" y="119"/>
                      <a:pt x="48" y="119"/>
                      <a:pt x="48" y="119"/>
                    </a:cubicBezTo>
                    <a:cubicBezTo>
                      <a:pt x="48" y="20"/>
                      <a:pt x="48" y="20"/>
                      <a:pt x="48" y="20"/>
                    </a:cubicBezTo>
                    <a:cubicBezTo>
                      <a:pt x="207" y="20"/>
                      <a:pt x="207" y="20"/>
                      <a:pt x="207" y="20"/>
                    </a:cubicBezTo>
                    <a:lnTo>
                      <a:pt x="207" y="119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046" tIns="45523" rIns="91046" bIns="45523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50000"/>
                  </a:lnSpc>
                </a:pPr>
                <a:endParaRPr lang="en-US" sz="1276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52530" y="1944143"/>
              <a:ext cx="1772728" cy="1528214"/>
              <a:chOff x="52530" y="1944143"/>
              <a:chExt cx="1772728" cy="1528214"/>
            </a:xfrm>
            <a:grpFill/>
          </p:grpSpPr>
          <p:sp>
            <p:nvSpPr>
              <p:cNvPr id="62" name="Hexagon 61"/>
              <p:cNvSpPr/>
              <p:nvPr/>
            </p:nvSpPr>
            <p:spPr>
              <a:xfrm>
                <a:off x="52530" y="1944143"/>
                <a:ext cx="1772728" cy="1528214"/>
              </a:xfrm>
              <a:prstGeom prst="hexag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en-US" sz="1276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1" name="Freeform 8"/>
              <p:cNvSpPr>
                <a:spLocks noEditPoints="1"/>
              </p:cNvSpPr>
              <p:nvPr/>
            </p:nvSpPr>
            <p:spPr bwMode="auto">
              <a:xfrm>
                <a:off x="731020" y="2460800"/>
                <a:ext cx="311889" cy="464415"/>
              </a:xfrm>
              <a:custGeom>
                <a:avLst/>
                <a:gdLst>
                  <a:gd name="T0" fmla="*/ 201 w 202"/>
                  <a:gd name="T1" fmla="*/ 138 h 300"/>
                  <a:gd name="T2" fmla="*/ 2 w 202"/>
                  <a:gd name="T3" fmla="*/ 138 h 300"/>
                  <a:gd name="T4" fmla="*/ 0 w 202"/>
                  <a:gd name="T5" fmla="*/ 173 h 300"/>
                  <a:gd name="T6" fmla="*/ 101 w 202"/>
                  <a:gd name="T7" fmla="*/ 300 h 300"/>
                  <a:gd name="T8" fmla="*/ 201 w 202"/>
                  <a:gd name="T9" fmla="*/ 173 h 300"/>
                  <a:gd name="T10" fmla="*/ 201 w 202"/>
                  <a:gd name="T11" fmla="*/ 138 h 300"/>
                  <a:gd name="T12" fmla="*/ 113 w 202"/>
                  <a:gd name="T13" fmla="*/ 0 h 300"/>
                  <a:gd name="T14" fmla="*/ 113 w 202"/>
                  <a:gd name="T15" fmla="*/ 115 h 300"/>
                  <a:gd name="T16" fmla="*/ 200 w 202"/>
                  <a:gd name="T17" fmla="*/ 115 h 300"/>
                  <a:gd name="T18" fmla="*/ 113 w 202"/>
                  <a:gd name="T19" fmla="*/ 0 h 300"/>
                  <a:gd name="T20" fmla="*/ 89 w 202"/>
                  <a:gd name="T21" fmla="*/ 0 h 300"/>
                  <a:gd name="T22" fmla="*/ 2 w 202"/>
                  <a:gd name="T23" fmla="*/ 115 h 300"/>
                  <a:gd name="T24" fmla="*/ 89 w 202"/>
                  <a:gd name="T25" fmla="*/ 115 h 300"/>
                  <a:gd name="T26" fmla="*/ 89 w 202"/>
                  <a:gd name="T2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02" h="300">
                    <a:moveTo>
                      <a:pt x="201" y="138"/>
                    </a:moveTo>
                    <a:cubicBezTo>
                      <a:pt x="2" y="138"/>
                      <a:pt x="2" y="138"/>
                      <a:pt x="2" y="138"/>
                    </a:cubicBezTo>
                    <a:cubicBezTo>
                      <a:pt x="1" y="152"/>
                      <a:pt x="0" y="159"/>
                      <a:pt x="0" y="173"/>
                    </a:cubicBezTo>
                    <a:cubicBezTo>
                      <a:pt x="0" y="247"/>
                      <a:pt x="0" y="300"/>
                      <a:pt x="101" y="300"/>
                    </a:cubicBezTo>
                    <a:cubicBezTo>
                      <a:pt x="201" y="300"/>
                      <a:pt x="201" y="247"/>
                      <a:pt x="201" y="173"/>
                    </a:cubicBezTo>
                    <a:cubicBezTo>
                      <a:pt x="201" y="159"/>
                      <a:pt x="202" y="152"/>
                      <a:pt x="201" y="138"/>
                    </a:cubicBezTo>
                    <a:close/>
                    <a:moveTo>
                      <a:pt x="113" y="0"/>
                    </a:moveTo>
                    <a:cubicBezTo>
                      <a:pt x="113" y="115"/>
                      <a:pt x="113" y="115"/>
                      <a:pt x="113" y="115"/>
                    </a:cubicBezTo>
                    <a:cubicBezTo>
                      <a:pt x="200" y="115"/>
                      <a:pt x="200" y="115"/>
                      <a:pt x="200" y="115"/>
                    </a:cubicBezTo>
                    <a:cubicBezTo>
                      <a:pt x="192" y="55"/>
                      <a:pt x="173" y="3"/>
                      <a:pt x="113" y="0"/>
                    </a:cubicBezTo>
                    <a:close/>
                    <a:moveTo>
                      <a:pt x="89" y="0"/>
                    </a:moveTo>
                    <a:cubicBezTo>
                      <a:pt x="21" y="2"/>
                      <a:pt x="8" y="55"/>
                      <a:pt x="2" y="115"/>
                    </a:cubicBezTo>
                    <a:cubicBezTo>
                      <a:pt x="89" y="115"/>
                      <a:pt x="89" y="115"/>
                      <a:pt x="89" y="115"/>
                    </a:cubicBezTo>
                    <a:lnTo>
                      <a:pt x="89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046" tIns="45523" rIns="91046" bIns="45523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50000"/>
                  </a:lnSpc>
                </a:pPr>
                <a:endParaRPr lang="en-US" sz="1276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" name="Group 1"/>
            <p:cNvGrpSpPr/>
            <p:nvPr/>
          </p:nvGrpSpPr>
          <p:grpSpPr>
            <a:xfrm>
              <a:off x="6248400" y="1944143"/>
              <a:ext cx="1772728" cy="1528214"/>
              <a:chOff x="6248400" y="1944143"/>
              <a:chExt cx="1772728" cy="1528214"/>
            </a:xfrm>
            <a:grpFill/>
          </p:grpSpPr>
          <p:sp>
            <p:nvSpPr>
              <p:cNvPr id="61" name="Hexagon 60"/>
              <p:cNvSpPr/>
              <p:nvPr/>
            </p:nvSpPr>
            <p:spPr>
              <a:xfrm>
                <a:off x="6248400" y="1944143"/>
                <a:ext cx="1772728" cy="1528214"/>
              </a:xfrm>
              <a:prstGeom prst="hexag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en-US" sz="1276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grpSp>
            <p:nvGrpSpPr>
              <p:cNvPr id="42" name="Group 41"/>
              <p:cNvGrpSpPr/>
              <p:nvPr/>
            </p:nvGrpSpPr>
            <p:grpSpPr>
              <a:xfrm>
                <a:off x="6930594" y="2443673"/>
                <a:ext cx="422683" cy="479107"/>
                <a:chOff x="6109895" y="1540361"/>
                <a:chExt cx="133147" cy="150921"/>
              </a:xfrm>
              <a:grpFill/>
            </p:grpSpPr>
            <p:sp>
              <p:nvSpPr>
                <p:cNvPr id="43" name="Freeform 143"/>
                <p:cNvSpPr>
                  <a:spLocks noEditPoints="1"/>
                </p:cNvSpPr>
                <p:nvPr/>
              </p:nvSpPr>
              <p:spPr bwMode="auto">
                <a:xfrm>
                  <a:off x="6130176" y="1540361"/>
                  <a:ext cx="92585" cy="92585"/>
                </a:xfrm>
                <a:custGeom>
                  <a:avLst/>
                  <a:gdLst>
                    <a:gd name="T0" fmla="*/ 77 w 154"/>
                    <a:gd name="T1" fmla="*/ 0 h 155"/>
                    <a:gd name="T2" fmla="*/ 0 w 154"/>
                    <a:gd name="T3" fmla="*/ 78 h 155"/>
                    <a:gd name="T4" fmla="*/ 77 w 154"/>
                    <a:gd name="T5" fmla="*/ 155 h 155"/>
                    <a:gd name="T6" fmla="*/ 154 w 154"/>
                    <a:gd name="T7" fmla="*/ 78 h 155"/>
                    <a:gd name="T8" fmla="*/ 77 w 154"/>
                    <a:gd name="T9" fmla="*/ 0 h 155"/>
                    <a:gd name="T10" fmla="*/ 81 w 154"/>
                    <a:gd name="T11" fmla="*/ 139 h 155"/>
                    <a:gd name="T12" fmla="*/ 26 w 154"/>
                    <a:gd name="T13" fmla="*/ 101 h 155"/>
                    <a:gd name="T14" fmla="*/ 136 w 154"/>
                    <a:gd name="T15" fmla="*/ 101 h 155"/>
                    <a:gd name="T16" fmla="*/ 81 w 154"/>
                    <a:gd name="T17" fmla="*/ 139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4" h="155">
                      <a:moveTo>
                        <a:pt x="77" y="0"/>
                      </a:moveTo>
                      <a:cubicBezTo>
                        <a:pt x="34" y="0"/>
                        <a:pt x="0" y="35"/>
                        <a:pt x="0" y="78"/>
                      </a:cubicBezTo>
                      <a:cubicBezTo>
                        <a:pt x="0" y="120"/>
                        <a:pt x="34" y="155"/>
                        <a:pt x="77" y="155"/>
                      </a:cubicBezTo>
                      <a:cubicBezTo>
                        <a:pt x="120" y="155"/>
                        <a:pt x="154" y="120"/>
                        <a:pt x="154" y="78"/>
                      </a:cubicBezTo>
                      <a:cubicBezTo>
                        <a:pt x="154" y="35"/>
                        <a:pt x="120" y="0"/>
                        <a:pt x="77" y="0"/>
                      </a:cubicBezTo>
                      <a:close/>
                      <a:moveTo>
                        <a:pt x="81" y="139"/>
                      </a:moveTo>
                      <a:cubicBezTo>
                        <a:pt x="58" y="139"/>
                        <a:pt x="37" y="124"/>
                        <a:pt x="26" y="101"/>
                      </a:cubicBezTo>
                      <a:cubicBezTo>
                        <a:pt x="136" y="101"/>
                        <a:pt x="136" y="101"/>
                        <a:pt x="136" y="101"/>
                      </a:cubicBezTo>
                      <a:cubicBezTo>
                        <a:pt x="124" y="124"/>
                        <a:pt x="104" y="139"/>
                        <a:pt x="81" y="13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xtLst/>
              </p:spPr>
              <p:txBody>
                <a:bodyPr vert="horz" wrap="square" lIns="91046" tIns="45523" rIns="91046" bIns="45523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50000"/>
                    </a:lnSpc>
                  </a:pPr>
                  <a:endParaRPr lang="en-US" sz="1276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6" name="Freeform 146"/>
                <p:cNvSpPr>
                  <a:spLocks/>
                </p:cNvSpPr>
                <p:nvPr/>
              </p:nvSpPr>
              <p:spPr bwMode="auto">
                <a:xfrm>
                  <a:off x="6109895" y="1650721"/>
                  <a:ext cx="133147" cy="40561"/>
                </a:xfrm>
                <a:custGeom>
                  <a:avLst/>
                  <a:gdLst>
                    <a:gd name="T0" fmla="*/ 158 w 222"/>
                    <a:gd name="T1" fmla="*/ 0 h 67"/>
                    <a:gd name="T2" fmla="*/ 111 w 222"/>
                    <a:gd name="T3" fmla="*/ 12 h 67"/>
                    <a:gd name="T4" fmla="*/ 64 w 222"/>
                    <a:gd name="T5" fmla="*/ 0 h 67"/>
                    <a:gd name="T6" fmla="*/ 0 w 222"/>
                    <a:gd name="T7" fmla="*/ 67 h 67"/>
                    <a:gd name="T8" fmla="*/ 222 w 222"/>
                    <a:gd name="T9" fmla="*/ 67 h 67"/>
                    <a:gd name="T10" fmla="*/ 158 w 222"/>
                    <a:gd name="T11" fmla="*/ 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67">
                      <a:moveTo>
                        <a:pt x="158" y="0"/>
                      </a:moveTo>
                      <a:cubicBezTo>
                        <a:pt x="144" y="7"/>
                        <a:pt x="128" y="12"/>
                        <a:pt x="111" y="12"/>
                      </a:cubicBezTo>
                      <a:cubicBezTo>
                        <a:pt x="94" y="12"/>
                        <a:pt x="78" y="7"/>
                        <a:pt x="64" y="0"/>
                      </a:cubicBezTo>
                      <a:cubicBezTo>
                        <a:pt x="34" y="8"/>
                        <a:pt x="11" y="26"/>
                        <a:pt x="0" y="67"/>
                      </a:cubicBezTo>
                      <a:cubicBezTo>
                        <a:pt x="222" y="67"/>
                        <a:pt x="222" y="67"/>
                        <a:pt x="222" y="67"/>
                      </a:cubicBezTo>
                      <a:cubicBezTo>
                        <a:pt x="211" y="26"/>
                        <a:pt x="188" y="8"/>
                        <a:pt x="158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xtLst/>
              </p:spPr>
              <p:txBody>
                <a:bodyPr vert="horz" wrap="square" lIns="91046" tIns="45523" rIns="91046" bIns="45523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50000"/>
                    </a:lnSpc>
                  </a:pPr>
                  <a:endParaRPr lang="en-US" sz="1276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</p:grpSp>
      </p:grpSp>
      <p:sp>
        <p:nvSpPr>
          <p:cNvPr id="27" name="Text Placeholder 32"/>
          <p:cNvSpPr txBox="1">
            <a:spLocks/>
          </p:cNvSpPr>
          <p:nvPr/>
        </p:nvSpPr>
        <p:spPr>
          <a:xfrm>
            <a:off x="1543688" y="1695636"/>
            <a:ext cx="2666143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buNone/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Text Placeholder 33"/>
          <p:cNvSpPr txBox="1">
            <a:spLocks/>
          </p:cNvSpPr>
          <p:nvPr/>
        </p:nvSpPr>
        <p:spPr>
          <a:xfrm>
            <a:off x="1529274" y="1394887"/>
            <a:ext cx="170469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buNone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Text Placeholder 32"/>
          <p:cNvSpPr txBox="1">
            <a:spLocks/>
          </p:cNvSpPr>
          <p:nvPr/>
        </p:nvSpPr>
        <p:spPr>
          <a:xfrm>
            <a:off x="8627848" y="1695636"/>
            <a:ext cx="2666143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None/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Text Placeholder 33"/>
          <p:cNvSpPr txBox="1">
            <a:spLocks/>
          </p:cNvSpPr>
          <p:nvPr/>
        </p:nvSpPr>
        <p:spPr>
          <a:xfrm>
            <a:off x="9589301" y="1394887"/>
            <a:ext cx="170469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buNone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Text Placeholder 32"/>
          <p:cNvSpPr txBox="1">
            <a:spLocks/>
          </p:cNvSpPr>
          <p:nvPr/>
        </p:nvSpPr>
        <p:spPr>
          <a:xfrm>
            <a:off x="1543688" y="5585465"/>
            <a:ext cx="2666143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buNone/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Text Placeholder 33"/>
          <p:cNvSpPr txBox="1">
            <a:spLocks/>
          </p:cNvSpPr>
          <p:nvPr/>
        </p:nvSpPr>
        <p:spPr>
          <a:xfrm>
            <a:off x="1529274" y="5284716"/>
            <a:ext cx="170469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buNone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Text Placeholder 32"/>
          <p:cNvSpPr txBox="1">
            <a:spLocks/>
          </p:cNvSpPr>
          <p:nvPr/>
        </p:nvSpPr>
        <p:spPr>
          <a:xfrm>
            <a:off x="8627848" y="5585465"/>
            <a:ext cx="2666143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None/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Text Placeholder 33"/>
          <p:cNvSpPr txBox="1">
            <a:spLocks/>
          </p:cNvSpPr>
          <p:nvPr/>
        </p:nvSpPr>
        <p:spPr>
          <a:xfrm>
            <a:off x="9589301" y="5284716"/>
            <a:ext cx="170469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buNone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TextBox 8"/>
          <p:cNvSpPr txBox="1"/>
          <p:nvPr/>
        </p:nvSpPr>
        <p:spPr>
          <a:xfrm>
            <a:off x="857250" y="233568"/>
            <a:ext cx="394915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TextBox 8"/>
          <p:cNvSpPr txBox="1"/>
          <p:nvPr/>
        </p:nvSpPr>
        <p:spPr>
          <a:xfrm>
            <a:off x="857250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 ANNUAL WORK SUMMARY</a:t>
            </a:r>
            <a:endParaRPr lang="zh-CN" altLang="en-US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2902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 Same Side Corner Rectangle 4"/>
          <p:cNvSpPr/>
          <p:nvPr/>
        </p:nvSpPr>
        <p:spPr>
          <a:xfrm>
            <a:off x="5408617" y="1765611"/>
            <a:ext cx="489569" cy="546684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949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5408619" y="2379507"/>
            <a:ext cx="3451700" cy="543268"/>
            <a:chOff x="5128064" y="2256183"/>
            <a:chExt cx="3273083" cy="515155"/>
          </a:xfrm>
        </p:grpSpPr>
        <p:sp>
          <p:nvSpPr>
            <p:cNvPr id="4" name="Pentagon 3"/>
            <p:cNvSpPr/>
            <p:nvPr/>
          </p:nvSpPr>
          <p:spPr>
            <a:xfrm>
              <a:off x="5128064" y="2256184"/>
              <a:ext cx="3273083" cy="515154"/>
            </a:xfrm>
            <a:prstGeom prst="homePlat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14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5128064" y="2256183"/>
              <a:ext cx="464234" cy="51515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408619" y="3264225"/>
            <a:ext cx="3451700" cy="543268"/>
            <a:chOff x="5128064" y="3095119"/>
            <a:chExt cx="3273083" cy="515155"/>
          </a:xfrm>
        </p:grpSpPr>
        <p:sp>
          <p:nvSpPr>
            <p:cNvPr id="6" name="Pentagon 5"/>
            <p:cNvSpPr/>
            <p:nvPr/>
          </p:nvSpPr>
          <p:spPr>
            <a:xfrm>
              <a:off x="5128064" y="3095119"/>
              <a:ext cx="3273083" cy="515154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14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128064" y="3095119"/>
              <a:ext cx="464234" cy="515155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408619" y="4148941"/>
            <a:ext cx="3451700" cy="543268"/>
            <a:chOff x="5128064" y="3934054"/>
            <a:chExt cx="3273083" cy="515155"/>
          </a:xfrm>
        </p:grpSpPr>
        <p:sp>
          <p:nvSpPr>
            <p:cNvPr id="7" name="Pentagon 6"/>
            <p:cNvSpPr/>
            <p:nvPr/>
          </p:nvSpPr>
          <p:spPr>
            <a:xfrm>
              <a:off x="5128064" y="3934054"/>
              <a:ext cx="3273083" cy="515154"/>
            </a:xfrm>
            <a:prstGeom prst="homePlat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14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128064" y="3934054"/>
              <a:ext cx="464234" cy="515155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5408618" y="5033658"/>
            <a:ext cx="3451701" cy="543269"/>
            <a:chOff x="5128064" y="4772988"/>
            <a:chExt cx="3273084" cy="515156"/>
          </a:xfrm>
        </p:grpSpPr>
        <p:sp>
          <p:nvSpPr>
            <p:cNvPr id="8" name="Pentagon 7"/>
            <p:cNvSpPr/>
            <p:nvPr/>
          </p:nvSpPr>
          <p:spPr>
            <a:xfrm>
              <a:off x="5128065" y="4772990"/>
              <a:ext cx="3273083" cy="515154"/>
            </a:xfrm>
            <a:prstGeom prst="homePlat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14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128064" y="4772988"/>
              <a:ext cx="464234" cy="515155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9057322" y="2233528"/>
            <a:ext cx="2541032" cy="870320"/>
            <a:chOff x="8451509" y="2034687"/>
            <a:chExt cx="3254568" cy="825279"/>
          </a:xfrm>
        </p:grpSpPr>
        <p:sp>
          <p:nvSpPr>
            <p:cNvPr id="13" name="TextBox 12"/>
            <p:cNvSpPr txBox="1"/>
            <p:nvPr/>
          </p:nvSpPr>
          <p:spPr>
            <a:xfrm>
              <a:off x="8451509" y="2034687"/>
              <a:ext cx="1846179" cy="3115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8508022" y="2365039"/>
              <a:ext cx="3198055" cy="494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9057322" y="3118243"/>
            <a:ext cx="2496908" cy="870320"/>
            <a:chOff x="8508022" y="2034687"/>
            <a:chExt cx="3198055" cy="825279"/>
          </a:xfrm>
        </p:grpSpPr>
        <p:sp>
          <p:nvSpPr>
            <p:cNvPr id="17" name="TextBox 16"/>
            <p:cNvSpPr txBox="1"/>
            <p:nvPr/>
          </p:nvSpPr>
          <p:spPr>
            <a:xfrm>
              <a:off x="8514715" y="2034687"/>
              <a:ext cx="1846180" cy="3115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8508022" y="2365039"/>
              <a:ext cx="3198055" cy="494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9057322" y="4887675"/>
            <a:ext cx="2496909" cy="870319"/>
            <a:chOff x="8508022" y="2034687"/>
            <a:chExt cx="3198055" cy="825280"/>
          </a:xfrm>
        </p:grpSpPr>
        <p:sp>
          <p:nvSpPr>
            <p:cNvPr id="20" name="TextBox 19"/>
            <p:cNvSpPr txBox="1"/>
            <p:nvPr/>
          </p:nvSpPr>
          <p:spPr>
            <a:xfrm>
              <a:off x="8514343" y="2034687"/>
              <a:ext cx="1846179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8508022" y="2365039"/>
              <a:ext cx="3198055" cy="494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9057322" y="4002958"/>
            <a:ext cx="2522171" cy="870320"/>
            <a:chOff x="8475665" y="2034687"/>
            <a:chExt cx="3230412" cy="825279"/>
          </a:xfrm>
        </p:grpSpPr>
        <p:sp>
          <p:nvSpPr>
            <p:cNvPr id="23" name="TextBox 22"/>
            <p:cNvSpPr txBox="1"/>
            <p:nvPr/>
          </p:nvSpPr>
          <p:spPr>
            <a:xfrm>
              <a:off x="8475665" y="2034687"/>
              <a:ext cx="1909828" cy="3115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 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8508022" y="2365039"/>
              <a:ext cx="3198055" cy="494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1341397" y="2379505"/>
            <a:ext cx="4064898" cy="3197420"/>
            <a:chOff x="689317" y="2256183"/>
            <a:chExt cx="3854548" cy="3031960"/>
          </a:xfrm>
        </p:grpSpPr>
        <p:sp>
          <p:nvSpPr>
            <p:cNvPr id="28" name="Rectangle 27"/>
            <p:cNvSpPr/>
            <p:nvPr/>
          </p:nvSpPr>
          <p:spPr>
            <a:xfrm>
              <a:off x="689317" y="2256183"/>
              <a:ext cx="3854548" cy="30319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49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103992" y="2777120"/>
              <a:ext cx="1455026" cy="311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 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129140" y="3077845"/>
              <a:ext cx="3004396" cy="3556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129140" y="4123237"/>
              <a:ext cx="3004396" cy="3556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2" name="TextBox 8"/>
          <p:cNvSpPr txBox="1"/>
          <p:nvPr/>
        </p:nvSpPr>
        <p:spPr>
          <a:xfrm>
            <a:off x="857250" y="233568"/>
            <a:ext cx="394915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TextBox 8"/>
          <p:cNvSpPr txBox="1"/>
          <p:nvPr/>
        </p:nvSpPr>
        <p:spPr>
          <a:xfrm>
            <a:off x="857250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 ANNUAL WORK SUMMARY</a:t>
            </a:r>
            <a:endParaRPr lang="zh-CN" altLang="en-US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79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840835" y="2344933"/>
            <a:ext cx="3695028" cy="3695028"/>
            <a:chOff x="6240781" y="1363135"/>
            <a:chExt cx="4963584" cy="4963584"/>
          </a:xfrm>
        </p:grpSpPr>
        <p:grpSp>
          <p:nvGrpSpPr>
            <p:cNvPr id="13" name="Group 12"/>
            <p:cNvGrpSpPr/>
            <p:nvPr userDrawn="1"/>
          </p:nvGrpSpPr>
          <p:grpSpPr>
            <a:xfrm>
              <a:off x="6240781" y="1363135"/>
              <a:ext cx="3255433" cy="2434167"/>
              <a:chOff x="4657725" y="946151"/>
              <a:chExt cx="2441575" cy="1825625"/>
            </a:xfrm>
          </p:grpSpPr>
          <p:sp>
            <p:nvSpPr>
              <p:cNvPr id="27" name="Freeform 26"/>
              <p:cNvSpPr>
                <a:spLocks/>
              </p:cNvSpPr>
              <p:nvPr/>
            </p:nvSpPr>
            <p:spPr bwMode="auto">
              <a:xfrm>
                <a:off x="5953125" y="2046288"/>
                <a:ext cx="1146175" cy="593725"/>
              </a:xfrm>
              <a:custGeom>
                <a:avLst/>
                <a:gdLst>
                  <a:gd name="T0" fmla="*/ 849 w 904"/>
                  <a:gd name="T1" fmla="*/ 0 h 468"/>
                  <a:gd name="T2" fmla="*/ 873 w 904"/>
                  <a:gd name="T3" fmla="*/ 58 h 468"/>
                  <a:gd name="T4" fmla="*/ 507 w 904"/>
                  <a:gd name="T5" fmla="*/ 436 h 468"/>
                  <a:gd name="T6" fmla="*/ 396 w 904"/>
                  <a:gd name="T7" fmla="*/ 436 h 468"/>
                  <a:gd name="T8" fmla="*/ 30 w 904"/>
                  <a:gd name="T9" fmla="*/ 58 h 468"/>
                  <a:gd name="T10" fmla="*/ 55 w 904"/>
                  <a:gd name="T11" fmla="*/ 0 h 468"/>
                  <a:gd name="T12" fmla="*/ 849 w 904"/>
                  <a:gd name="T13" fmla="*/ 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4" h="468">
                    <a:moveTo>
                      <a:pt x="849" y="0"/>
                    </a:moveTo>
                    <a:cubicBezTo>
                      <a:pt x="893" y="0"/>
                      <a:pt x="904" y="26"/>
                      <a:pt x="873" y="58"/>
                    </a:cubicBezTo>
                    <a:cubicBezTo>
                      <a:pt x="507" y="436"/>
                      <a:pt x="507" y="436"/>
                      <a:pt x="507" y="436"/>
                    </a:cubicBezTo>
                    <a:cubicBezTo>
                      <a:pt x="477" y="468"/>
                      <a:pt x="427" y="468"/>
                      <a:pt x="396" y="436"/>
                    </a:cubicBezTo>
                    <a:cubicBezTo>
                      <a:pt x="30" y="58"/>
                      <a:pt x="30" y="58"/>
                      <a:pt x="30" y="58"/>
                    </a:cubicBezTo>
                    <a:cubicBezTo>
                      <a:pt x="0" y="26"/>
                      <a:pt x="11" y="0"/>
                      <a:pt x="55" y="0"/>
                    </a:cubicBezTo>
                    <a:lnTo>
                      <a:pt x="8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8" name="Freeform 27"/>
              <p:cNvSpPr>
                <a:spLocks/>
              </p:cNvSpPr>
              <p:nvPr/>
            </p:nvSpPr>
            <p:spPr bwMode="auto">
              <a:xfrm>
                <a:off x="4657725" y="946151"/>
                <a:ext cx="2151063" cy="1825625"/>
              </a:xfrm>
              <a:custGeom>
                <a:avLst/>
                <a:gdLst>
                  <a:gd name="T0" fmla="*/ 848 w 1696"/>
                  <a:gd name="T1" fmla="*/ 0 h 1440"/>
                  <a:gd name="T2" fmla="*/ 0 w 1696"/>
                  <a:gd name="T3" fmla="*/ 848 h 1440"/>
                  <a:gd name="T4" fmla="*/ 241 w 1696"/>
                  <a:gd name="T5" fmla="*/ 1440 h 1440"/>
                  <a:gd name="T6" fmla="*/ 718 w 1696"/>
                  <a:gd name="T7" fmla="*/ 1209 h 1440"/>
                  <a:gd name="T8" fmla="*/ 464 w 1696"/>
                  <a:gd name="T9" fmla="*/ 848 h 1440"/>
                  <a:gd name="T10" fmla="*/ 848 w 1696"/>
                  <a:gd name="T11" fmla="*/ 464 h 1440"/>
                  <a:gd name="T12" fmla="*/ 1232 w 1696"/>
                  <a:gd name="T13" fmla="*/ 848 h 1440"/>
                  <a:gd name="T14" fmla="*/ 1213 w 1696"/>
                  <a:gd name="T15" fmla="*/ 966 h 1440"/>
                  <a:gd name="T16" fmla="*/ 1293 w 1696"/>
                  <a:gd name="T17" fmla="*/ 966 h 1440"/>
                  <a:gd name="T18" fmla="*/ 1293 w 1696"/>
                  <a:gd name="T19" fmla="*/ 1062 h 1440"/>
                  <a:gd name="T20" fmla="*/ 1669 w 1696"/>
                  <a:gd name="T21" fmla="*/ 1062 h 1440"/>
                  <a:gd name="T22" fmla="*/ 1696 w 1696"/>
                  <a:gd name="T23" fmla="*/ 848 h 1440"/>
                  <a:gd name="T24" fmla="*/ 848 w 1696"/>
                  <a:gd name="T25" fmla="*/ 0 h 1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96" h="1440">
                    <a:moveTo>
                      <a:pt x="848" y="0"/>
                    </a:moveTo>
                    <a:cubicBezTo>
                      <a:pt x="380" y="0"/>
                      <a:pt x="0" y="380"/>
                      <a:pt x="0" y="848"/>
                    </a:cubicBezTo>
                    <a:cubicBezTo>
                      <a:pt x="0" y="1078"/>
                      <a:pt x="92" y="1287"/>
                      <a:pt x="241" y="1440"/>
                    </a:cubicBezTo>
                    <a:cubicBezTo>
                      <a:pt x="374" y="1315"/>
                      <a:pt x="540" y="1235"/>
                      <a:pt x="718" y="1209"/>
                    </a:cubicBezTo>
                    <a:cubicBezTo>
                      <a:pt x="570" y="1156"/>
                      <a:pt x="464" y="1014"/>
                      <a:pt x="464" y="848"/>
                    </a:cubicBezTo>
                    <a:cubicBezTo>
                      <a:pt x="464" y="636"/>
                      <a:pt x="636" y="464"/>
                      <a:pt x="848" y="464"/>
                    </a:cubicBezTo>
                    <a:cubicBezTo>
                      <a:pt x="1060" y="464"/>
                      <a:pt x="1232" y="636"/>
                      <a:pt x="1232" y="848"/>
                    </a:cubicBezTo>
                    <a:cubicBezTo>
                      <a:pt x="1232" y="889"/>
                      <a:pt x="1225" y="929"/>
                      <a:pt x="1213" y="966"/>
                    </a:cubicBezTo>
                    <a:cubicBezTo>
                      <a:pt x="1293" y="966"/>
                      <a:pt x="1293" y="966"/>
                      <a:pt x="1293" y="966"/>
                    </a:cubicBezTo>
                    <a:cubicBezTo>
                      <a:pt x="1293" y="1062"/>
                      <a:pt x="1293" y="1062"/>
                      <a:pt x="1293" y="1062"/>
                    </a:cubicBezTo>
                    <a:cubicBezTo>
                      <a:pt x="1669" y="1062"/>
                      <a:pt x="1669" y="1062"/>
                      <a:pt x="1669" y="1062"/>
                    </a:cubicBezTo>
                    <a:cubicBezTo>
                      <a:pt x="1687" y="994"/>
                      <a:pt x="1696" y="922"/>
                      <a:pt x="1696" y="848"/>
                    </a:cubicBezTo>
                    <a:cubicBezTo>
                      <a:pt x="1696" y="380"/>
                      <a:pt x="1316" y="0"/>
                      <a:pt x="8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4" name="Group 13"/>
            <p:cNvGrpSpPr/>
            <p:nvPr userDrawn="1"/>
          </p:nvGrpSpPr>
          <p:grpSpPr>
            <a:xfrm>
              <a:off x="6240781" y="3111502"/>
              <a:ext cx="2434167" cy="3215217"/>
              <a:chOff x="4657725" y="2257426"/>
              <a:chExt cx="1825625" cy="2411413"/>
            </a:xfrm>
          </p:grpSpPr>
          <p:sp>
            <p:nvSpPr>
              <p:cNvPr id="25" name="Freeform 24"/>
              <p:cNvSpPr>
                <a:spLocks/>
              </p:cNvSpPr>
              <p:nvPr/>
            </p:nvSpPr>
            <p:spPr bwMode="auto">
              <a:xfrm>
                <a:off x="5753100" y="2257426"/>
                <a:ext cx="593725" cy="1146175"/>
              </a:xfrm>
              <a:custGeom>
                <a:avLst/>
                <a:gdLst>
                  <a:gd name="T0" fmla="*/ 0 w 468"/>
                  <a:gd name="T1" fmla="*/ 55 h 904"/>
                  <a:gd name="T2" fmla="*/ 57 w 468"/>
                  <a:gd name="T3" fmla="*/ 30 h 904"/>
                  <a:gd name="T4" fmla="*/ 436 w 468"/>
                  <a:gd name="T5" fmla="*/ 397 h 904"/>
                  <a:gd name="T6" fmla="*/ 436 w 468"/>
                  <a:gd name="T7" fmla="*/ 508 h 904"/>
                  <a:gd name="T8" fmla="*/ 57 w 468"/>
                  <a:gd name="T9" fmla="*/ 874 h 904"/>
                  <a:gd name="T10" fmla="*/ 0 w 468"/>
                  <a:gd name="T11" fmla="*/ 849 h 904"/>
                  <a:gd name="T12" fmla="*/ 0 w 468"/>
                  <a:gd name="T13" fmla="*/ 55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8" h="904">
                    <a:moveTo>
                      <a:pt x="0" y="55"/>
                    </a:moveTo>
                    <a:cubicBezTo>
                      <a:pt x="0" y="11"/>
                      <a:pt x="26" y="0"/>
                      <a:pt x="57" y="30"/>
                    </a:cubicBezTo>
                    <a:cubicBezTo>
                      <a:pt x="436" y="397"/>
                      <a:pt x="436" y="397"/>
                      <a:pt x="436" y="397"/>
                    </a:cubicBezTo>
                    <a:cubicBezTo>
                      <a:pt x="468" y="427"/>
                      <a:pt x="468" y="477"/>
                      <a:pt x="436" y="508"/>
                    </a:cubicBezTo>
                    <a:cubicBezTo>
                      <a:pt x="57" y="874"/>
                      <a:pt x="57" y="874"/>
                      <a:pt x="57" y="874"/>
                    </a:cubicBezTo>
                    <a:cubicBezTo>
                      <a:pt x="26" y="904"/>
                      <a:pt x="0" y="893"/>
                      <a:pt x="0" y="849"/>
                    </a:cubicBezTo>
                    <a:lnTo>
                      <a:pt x="0" y="5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6" name="Freeform 25"/>
              <p:cNvSpPr>
                <a:spLocks/>
              </p:cNvSpPr>
              <p:nvPr/>
            </p:nvSpPr>
            <p:spPr bwMode="auto">
              <a:xfrm>
                <a:off x="4657725" y="2517776"/>
                <a:ext cx="1825625" cy="2151063"/>
              </a:xfrm>
              <a:custGeom>
                <a:avLst/>
                <a:gdLst>
                  <a:gd name="T0" fmla="*/ 1209 w 1440"/>
                  <a:gd name="T1" fmla="*/ 978 h 1696"/>
                  <a:gd name="T2" fmla="*/ 848 w 1440"/>
                  <a:gd name="T3" fmla="*/ 1232 h 1696"/>
                  <a:gd name="T4" fmla="*/ 464 w 1440"/>
                  <a:gd name="T5" fmla="*/ 848 h 1696"/>
                  <a:gd name="T6" fmla="*/ 848 w 1440"/>
                  <a:gd name="T7" fmla="*/ 464 h 1696"/>
                  <a:gd name="T8" fmla="*/ 969 w 1440"/>
                  <a:gd name="T9" fmla="*/ 483 h 1696"/>
                  <a:gd name="T10" fmla="*/ 969 w 1440"/>
                  <a:gd name="T11" fmla="*/ 9 h 1696"/>
                  <a:gd name="T12" fmla="*/ 848 w 1440"/>
                  <a:gd name="T13" fmla="*/ 0 h 1696"/>
                  <a:gd name="T14" fmla="*/ 0 w 1440"/>
                  <a:gd name="T15" fmla="*/ 848 h 1696"/>
                  <a:gd name="T16" fmla="*/ 848 w 1440"/>
                  <a:gd name="T17" fmla="*/ 1696 h 1696"/>
                  <a:gd name="T18" fmla="*/ 1440 w 1440"/>
                  <a:gd name="T19" fmla="*/ 1455 h 1696"/>
                  <a:gd name="T20" fmla="*/ 1209 w 1440"/>
                  <a:gd name="T21" fmla="*/ 978 h 1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0" h="1696">
                    <a:moveTo>
                      <a:pt x="1209" y="978"/>
                    </a:moveTo>
                    <a:cubicBezTo>
                      <a:pt x="1156" y="1126"/>
                      <a:pt x="1014" y="1232"/>
                      <a:pt x="848" y="1232"/>
                    </a:cubicBezTo>
                    <a:cubicBezTo>
                      <a:pt x="636" y="1232"/>
                      <a:pt x="464" y="1060"/>
                      <a:pt x="464" y="848"/>
                    </a:cubicBezTo>
                    <a:cubicBezTo>
                      <a:pt x="464" y="636"/>
                      <a:pt x="636" y="464"/>
                      <a:pt x="848" y="464"/>
                    </a:cubicBezTo>
                    <a:cubicBezTo>
                      <a:pt x="890" y="464"/>
                      <a:pt x="931" y="471"/>
                      <a:pt x="969" y="483"/>
                    </a:cubicBezTo>
                    <a:cubicBezTo>
                      <a:pt x="969" y="9"/>
                      <a:pt x="969" y="9"/>
                      <a:pt x="969" y="9"/>
                    </a:cubicBezTo>
                    <a:cubicBezTo>
                      <a:pt x="929" y="3"/>
                      <a:pt x="889" y="0"/>
                      <a:pt x="848" y="0"/>
                    </a:cubicBezTo>
                    <a:cubicBezTo>
                      <a:pt x="380" y="0"/>
                      <a:pt x="0" y="380"/>
                      <a:pt x="0" y="848"/>
                    </a:cubicBezTo>
                    <a:cubicBezTo>
                      <a:pt x="0" y="1316"/>
                      <a:pt x="380" y="1696"/>
                      <a:pt x="848" y="1696"/>
                    </a:cubicBezTo>
                    <a:cubicBezTo>
                      <a:pt x="1078" y="1696"/>
                      <a:pt x="1287" y="1604"/>
                      <a:pt x="1440" y="1455"/>
                    </a:cubicBezTo>
                    <a:cubicBezTo>
                      <a:pt x="1315" y="1322"/>
                      <a:pt x="1235" y="1156"/>
                      <a:pt x="1209" y="97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5" name="Group 14"/>
            <p:cNvGrpSpPr/>
            <p:nvPr userDrawn="1"/>
          </p:nvGrpSpPr>
          <p:grpSpPr>
            <a:xfrm>
              <a:off x="7967980" y="3892551"/>
              <a:ext cx="3236384" cy="2434167"/>
              <a:chOff x="5953125" y="2843213"/>
              <a:chExt cx="2427288" cy="1825625"/>
            </a:xfrm>
          </p:grpSpPr>
          <p:sp>
            <p:nvSpPr>
              <p:cNvPr id="23" name="Freeform 22"/>
              <p:cNvSpPr>
                <a:spLocks/>
              </p:cNvSpPr>
              <p:nvPr/>
            </p:nvSpPr>
            <p:spPr bwMode="auto">
              <a:xfrm>
                <a:off x="5953125" y="2989263"/>
                <a:ext cx="1146175" cy="593725"/>
              </a:xfrm>
              <a:custGeom>
                <a:avLst/>
                <a:gdLst>
                  <a:gd name="T0" fmla="*/ 55 w 904"/>
                  <a:gd name="T1" fmla="*/ 468 h 468"/>
                  <a:gd name="T2" fmla="*/ 30 w 904"/>
                  <a:gd name="T3" fmla="*/ 411 h 468"/>
                  <a:gd name="T4" fmla="*/ 396 w 904"/>
                  <a:gd name="T5" fmla="*/ 32 h 468"/>
                  <a:gd name="T6" fmla="*/ 507 w 904"/>
                  <a:gd name="T7" fmla="*/ 32 h 468"/>
                  <a:gd name="T8" fmla="*/ 873 w 904"/>
                  <a:gd name="T9" fmla="*/ 411 h 468"/>
                  <a:gd name="T10" fmla="*/ 849 w 904"/>
                  <a:gd name="T11" fmla="*/ 468 h 468"/>
                  <a:gd name="T12" fmla="*/ 55 w 904"/>
                  <a:gd name="T13" fmla="*/ 468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4" h="468">
                    <a:moveTo>
                      <a:pt x="55" y="468"/>
                    </a:moveTo>
                    <a:cubicBezTo>
                      <a:pt x="11" y="468"/>
                      <a:pt x="0" y="442"/>
                      <a:pt x="30" y="411"/>
                    </a:cubicBezTo>
                    <a:cubicBezTo>
                      <a:pt x="396" y="32"/>
                      <a:pt x="396" y="32"/>
                      <a:pt x="396" y="32"/>
                    </a:cubicBezTo>
                    <a:cubicBezTo>
                      <a:pt x="427" y="0"/>
                      <a:pt x="477" y="0"/>
                      <a:pt x="507" y="32"/>
                    </a:cubicBezTo>
                    <a:cubicBezTo>
                      <a:pt x="873" y="411"/>
                      <a:pt x="873" y="411"/>
                      <a:pt x="873" y="411"/>
                    </a:cubicBezTo>
                    <a:cubicBezTo>
                      <a:pt x="904" y="442"/>
                      <a:pt x="893" y="468"/>
                      <a:pt x="849" y="468"/>
                    </a:cubicBezTo>
                    <a:lnTo>
                      <a:pt x="55" y="46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4" name="Freeform 23"/>
              <p:cNvSpPr>
                <a:spLocks/>
              </p:cNvSpPr>
              <p:nvPr/>
            </p:nvSpPr>
            <p:spPr bwMode="auto">
              <a:xfrm>
                <a:off x="6230938" y="2843213"/>
                <a:ext cx="2149475" cy="1825625"/>
              </a:xfrm>
              <a:custGeom>
                <a:avLst/>
                <a:gdLst>
                  <a:gd name="T0" fmla="*/ 978 w 1696"/>
                  <a:gd name="T1" fmla="*/ 231 h 1440"/>
                  <a:gd name="T2" fmla="*/ 1232 w 1696"/>
                  <a:gd name="T3" fmla="*/ 592 h 1440"/>
                  <a:gd name="T4" fmla="*/ 848 w 1696"/>
                  <a:gd name="T5" fmla="*/ 976 h 1440"/>
                  <a:gd name="T6" fmla="*/ 464 w 1696"/>
                  <a:gd name="T7" fmla="*/ 592 h 1440"/>
                  <a:gd name="T8" fmla="*/ 487 w 1696"/>
                  <a:gd name="T9" fmla="*/ 462 h 1440"/>
                  <a:gd name="T10" fmla="*/ 10 w 1696"/>
                  <a:gd name="T11" fmla="*/ 462 h 1440"/>
                  <a:gd name="T12" fmla="*/ 0 w 1696"/>
                  <a:gd name="T13" fmla="*/ 592 h 1440"/>
                  <a:gd name="T14" fmla="*/ 848 w 1696"/>
                  <a:gd name="T15" fmla="*/ 1440 h 1440"/>
                  <a:gd name="T16" fmla="*/ 1696 w 1696"/>
                  <a:gd name="T17" fmla="*/ 592 h 1440"/>
                  <a:gd name="T18" fmla="*/ 1455 w 1696"/>
                  <a:gd name="T19" fmla="*/ 0 h 1440"/>
                  <a:gd name="T20" fmla="*/ 978 w 1696"/>
                  <a:gd name="T21" fmla="*/ 231 h 1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96" h="1440">
                    <a:moveTo>
                      <a:pt x="978" y="231"/>
                    </a:moveTo>
                    <a:cubicBezTo>
                      <a:pt x="1126" y="284"/>
                      <a:pt x="1232" y="426"/>
                      <a:pt x="1232" y="592"/>
                    </a:cubicBezTo>
                    <a:cubicBezTo>
                      <a:pt x="1232" y="804"/>
                      <a:pt x="1060" y="976"/>
                      <a:pt x="848" y="976"/>
                    </a:cubicBezTo>
                    <a:cubicBezTo>
                      <a:pt x="636" y="976"/>
                      <a:pt x="464" y="804"/>
                      <a:pt x="464" y="592"/>
                    </a:cubicBezTo>
                    <a:cubicBezTo>
                      <a:pt x="464" y="546"/>
                      <a:pt x="472" y="503"/>
                      <a:pt x="487" y="462"/>
                    </a:cubicBezTo>
                    <a:cubicBezTo>
                      <a:pt x="10" y="462"/>
                      <a:pt x="10" y="462"/>
                      <a:pt x="10" y="462"/>
                    </a:cubicBezTo>
                    <a:cubicBezTo>
                      <a:pt x="3" y="504"/>
                      <a:pt x="0" y="548"/>
                      <a:pt x="0" y="592"/>
                    </a:cubicBezTo>
                    <a:cubicBezTo>
                      <a:pt x="0" y="1060"/>
                      <a:pt x="380" y="1440"/>
                      <a:pt x="848" y="1440"/>
                    </a:cubicBezTo>
                    <a:cubicBezTo>
                      <a:pt x="1316" y="1440"/>
                      <a:pt x="1696" y="1060"/>
                      <a:pt x="1696" y="592"/>
                    </a:cubicBezTo>
                    <a:cubicBezTo>
                      <a:pt x="1696" y="362"/>
                      <a:pt x="1604" y="153"/>
                      <a:pt x="1455" y="0"/>
                    </a:cubicBezTo>
                    <a:cubicBezTo>
                      <a:pt x="1322" y="125"/>
                      <a:pt x="1156" y="205"/>
                      <a:pt x="978" y="23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6" name="Group 15"/>
            <p:cNvGrpSpPr/>
            <p:nvPr userDrawn="1"/>
          </p:nvGrpSpPr>
          <p:grpSpPr>
            <a:xfrm>
              <a:off x="8770198" y="1363135"/>
              <a:ext cx="2434167" cy="3276600"/>
              <a:chOff x="6554788" y="946151"/>
              <a:chExt cx="1825625" cy="2457450"/>
            </a:xfrm>
          </p:grpSpPr>
          <p:sp>
            <p:nvSpPr>
              <p:cNvPr id="21" name="Freeform 20"/>
              <p:cNvSpPr>
                <a:spLocks/>
              </p:cNvSpPr>
              <p:nvPr/>
            </p:nvSpPr>
            <p:spPr bwMode="auto">
              <a:xfrm>
                <a:off x="6691313" y="2257426"/>
                <a:ext cx="593725" cy="1146175"/>
              </a:xfrm>
              <a:custGeom>
                <a:avLst/>
                <a:gdLst>
                  <a:gd name="T0" fmla="*/ 468 w 468"/>
                  <a:gd name="T1" fmla="*/ 849 h 904"/>
                  <a:gd name="T2" fmla="*/ 410 w 468"/>
                  <a:gd name="T3" fmla="*/ 874 h 904"/>
                  <a:gd name="T4" fmla="*/ 32 w 468"/>
                  <a:gd name="T5" fmla="*/ 508 h 904"/>
                  <a:gd name="T6" fmla="*/ 32 w 468"/>
                  <a:gd name="T7" fmla="*/ 397 h 904"/>
                  <a:gd name="T8" fmla="*/ 410 w 468"/>
                  <a:gd name="T9" fmla="*/ 30 h 904"/>
                  <a:gd name="T10" fmla="*/ 468 w 468"/>
                  <a:gd name="T11" fmla="*/ 55 h 904"/>
                  <a:gd name="T12" fmla="*/ 468 w 468"/>
                  <a:gd name="T13" fmla="*/ 849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8" h="904">
                    <a:moveTo>
                      <a:pt x="468" y="849"/>
                    </a:moveTo>
                    <a:cubicBezTo>
                      <a:pt x="468" y="893"/>
                      <a:pt x="442" y="904"/>
                      <a:pt x="410" y="874"/>
                    </a:cubicBezTo>
                    <a:cubicBezTo>
                      <a:pt x="32" y="508"/>
                      <a:pt x="32" y="508"/>
                      <a:pt x="32" y="508"/>
                    </a:cubicBezTo>
                    <a:cubicBezTo>
                      <a:pt x="0" y="477"/>
                      <a:pt x="0" y="427"/>
                      <a:pt x="32" y="397"/>
                    </a:cubicBezTo>
                    <a:cubicBezTo>
                      <a:pt x="410" y="30"/>
                      <a:pt x="410" y="30"/>
                      <a:pt x="410" y="30"/>
                    </a:cubicBezTo>
                    <a:cubicBezTo>
                      <a:pt x="442" y="0"/>
                      <a:pt x="468" y="11"/>
                      <a:pt x="468" y="55"/>
                    </a:cubicBezTo>
                    <a:lnTo>
                      <a:pt x="468" y="84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2" name="Freeform 21"/>
              <p:cNvSpPr>
                <a:spLocks/>
              </p:cNvSpPr>
              <p:nvPr/>
            </p:nvSpPr>
            <p:spPr bwMode="auto">
              <a:xfrm>
                <a:off x="6554788" y="946151"/>
                <a:ext cx="1825625" cy="2151063"/>
              </a:xfrm>
              <a:custGeom>
                <a:avLst/>
                <a:gdLst>
                  <a:gd name="T0" fmla="*/ 592 w 1440"/>
                  <a:gd name="T1" fmla="*/ 0 h 1696"/>
                  <a:gd name="T2" fmla="*/ 0 w 1440"/>
                  <a:gd name="T3" fmla="*/ 241 h 1696"/>
                  <a:gd name="T4" fmla="*/ 231 w 1440"/>
                  <a:gd name="T5" fmla="*/ 718 h 1696"/>
                  <a:gd name="T6" fmla="*/ 592 w 1440"/>
                  <a:gd name="T7" fmla="*/ 464 h 1696"/>
                  <a:gd name="T8" fmla="*/ 976 w 1440"/>
                  <a:gd name="T9" fmla="*/ 848 h 1696"/>
                  <a:gd name="T10" fmla="*/ 592 w 1440"/>
                  <a:gd name="T11" fmla="*/ 1232 h 1696"/>
                  <a:gd name="T12" fmla="*/ 452 w 1440"/>
                  <a:gd name="T13" fmla="*/ 1206 h 1696"/>
                  <a:gd name="T14" fmla="*/ 452 w 1440"/>
                  <a:gd name="T15" fmla="*/ 1300 h 1696"/>
                  <a:gd name="T16" fmla="*/ 389 w 1440"/>
                  <a:gd name="T17" fmla="*/ 1300 h 1696"/>
                  <a:gd name="T18" fmla="*/ 389 w 1440"/>
                  <a:gd name="T19" fmla="*/ 1671 h 1696"/>
                  <a:gd name="T20" fmla="*/ 592 w 1440"/>
                  <a:gd name="T21" fmla="*/ 1696 h 1696"/>
                  <a:gd name="T22" fmla="*/ 1440 w 1440"/>
                  <a:gd name="T23" fmla="*/ 848 h 1696"/>
                  <a:gd name="T24" fmla="*/ 592 w 1440"/>
                  <a:gd name="T25" fmla="*/ 0 h 1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0" h="1696">
                    <a:moveTo>
                      <a:pt x="592" y="0"/>
                    </a:moveTo>
                    <a:cubicBezTo>
                      <a:pt x="362" y="0"/>
                      <a:pt x="153" y="92"/>
                      <a:pt x="0" y="241"/>
                    </a:cubicBezTo>
                    <a:cubicBezTo>
                      <a:pt x="125" y="374"/>
                      <a:pt x="205" y="540"/>
                      <a:pt x="231" y="718"/>
                    </a:cubicBezTo>
                    <a:cubicBezTo>
                      <a:pt x="284" y="570"/>
                      <a:pt x="426" y="464"/>
                      <a:pt x="592" y="464"/>
                    </a:cubicBezTo>
                    <a:cubicBezTo>
                      <a:pt x="804" y="464"/>
                      <a:pt x="976" y="636"/>
                      <a:pt x="976" y="848"/>
                    </a:cubicBezTo>
                    <a:cubicBezTo>
                      <a:pt x="976" y="1060"/>
                      <a:pt x="804" y="1232"/>
                      <a:pt x="592" y="1232"/>
                    </a:cubicBezTo>
                    <a:cubicBezTo>
                      <a:pt x="543" y="1232"/>
                      <a:pt x="495" y="1223"/>
                      <a:pt x="452" y="1206"/>
                    </a:cubicBezTo>
                    <a:cubicBezTo>
                      <a:pt x="452" y="1300"/>
                      <a:pt x="452" y="1300"/>
                      <a:pt x="452" y="1300"/>
                    </a:cubicBezTo>
                    <a:cubicBezTo>
                      <a:pt x="389" y="1300"/>
                      <a:pt x="389" y="1300"/>
                      <a:pt x="389" y="1300"/>
                    </a:cubicBezTo>
                    <a:cubicBezTo>
                      <a:pt x="389" y="1671"/>
                      <a:pt x="389" y="1671"/>
                      <a:pt x="389" y="1671"/>
                    </a:cubicBezTo>
                    <a:cubicBezTo>
                      <a:pt x="454" y="1687"/>
                      <a:pt x="522" y="1696"/>
                      <a:pt x="592" y="1696"/>
                    </a:cubicBezTo>
                    <a:cubicBezTo>
                      <a:pt x="1060" y="1696"/>
                      <a:pt x="1440" y="1316"/>
                      <a:pt x="1440" y="848"/>
                    </a:cubicBezTo>
                    <a:cubicBezTo>
                      <a:pt x="1440" y="380"/>
                      <a:pt x="1060" y="0"/>
                      <a:pt x="5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7" name="TextBox 16"/>
            <p:cNvSpPr txBox="1"/>
            <p:nvPr userDrawn="1"/>
          </p:nvSpPr>
          <p:spPr>
            <a:xfrm rot="18920653">
              <a:off x="6614389" y="1959675"/>
              <a:ext cx="1084827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Up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737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文字内容</a:t>
              </a:r>
              <a:endParaRPr lang="id-ID" sz="1737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TextBox 17"/>
            <p:cNvSpPr txBox="1"/>
            <p:nvPr userDrawn="1"/>
          </p:nvSpPr>
          <p:spPr>
            <a:xfrm rot="2904439">
              <a:off x="9713530" y="2071950"/>
              <a:ext cx="1348425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Up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737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文字内容</a:t>
              </a:r>
              <a:endParaRPr lang="id-ID" sz="1737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TextBox 18"/>
            <p:cNvSpPr txBox="1"/>
            <p:nvPr userDrawn="1"/>
          </p:nvSpPr>
          <p:spPr>
            <a:xfrm rot="3328205">
              <a:off x="6381839" y="5171931"/>
              <a:ext cx="1276620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Down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737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文字内容</a:t>
              </a:r>
              <a:endParaRPr lang="id-ID" sz="1737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TextBox 19"/>
            <p:cNvSpPr txBox="1"/>
            <p:nvPr userDrawn="1"/>
          </p:nvSpPr>
          <p:spPr>
            <a:xfrm rot="18872992">
              <a:off x="9524091" y="5259067"/>
              <a:ext cx="1436559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Down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737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文字内容</a:t>
              </a:r>
              <a:endParaRPr lang="id-ID" sz="1737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9" name="Group 30"/>
          <p:cNvGrpSpPr/>
          <p:nvPr/>
        </p:nvGrpSpPr>
        <p:grpSpPr>
          <a:xfrm>
            <a:off x="6924671" y="2712385"/>
            <a:ext cx="3609160" cy="572731"/>
            <a:chOff x="8633669" y="2306010"/>
            <a:chExt cx="2990246" cy="625370"/>
          </a:xfrm>
        </p:grpSpPr>
        <p:sp>
          <p:nvSpPr>
            <p:cNvPr id="30" name="Rectangle 28"/>
            <p:cNvSpPr/>
            <p:nvPr/>
          </p:nvSpPr>
          <p:spPr>
            <a:xfrm>
              <a:off x="8633669" y="2623602"/>
              <a:ext cx="2990246" cy="30777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1" name="TextBox 29"/>
            <p:cNvSpPr txBox="1"/>
            <p:nvPr/>
          </p:nvSpPr>
          <p:spPr>
            <a:xfrm>
              <a:off x="8633669" y="2306010"/>
              <a:ext cx="1279218" cy="2822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3" name="Group 30"/>
          <p:cNvGrpSpPr/>
          <p:nvPr/>
        </p:nvGrpSpPr>
        <p:grpSpPr>
          <a:xfrm>
            <a:off x="6924671" y="3535890"/>
            <a:ext cx="3609160" cy="572731"/>
            <a:chOff x="8633669" y="2306010"/>
            <a:chExt cx="2990246" cy="625370"/>
          </a:xfrm>
        </p:grpSpPr>
        <p:sp>
          <p:nvSpPr>
            <p:cNvPr id="34" name="Rectangle 28"/>
            <p:cNvSpPr/>
            <p:nvPr/>
          </p:nvSpPr>
          <p:spPr>
            <a:xfrm>
              <a:off x="8633669" y="2623602"/>
              <a:ext cx="2990246" cy="30777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5" name="TextBox 29"/>
            <p:cNvSpPr txBox="1"/>
            <p:nvPr/>
          </p:nvSpPr>
          <p:spPr>
            <a:xfrm>
              <a:off x="8633669" y="2306010"/>
              <a:ext cx="1279218" cy="2822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6" name="Group 30"/>
          <p:cNvGrpSpPr/>
          <p:nvPr/>
        </p:nvGrpSpPr>
        <p:grpSpPr>
          <a:xfrm>
            <a:off x="6924671" y="4359397"/>
            <a:ext cx="3609160" cy="572731"/>
            <a:chOff x="8633669" y="2306010"/>
            <a:chExt cx="2990246" cy="625370"/>
          </a:xfrm>
        </p:grpSpPr>
        <p:sp>
          <p:nvSpPr>
            <p:cNvPr id="37" name="Rectangle 28"/>
            <p:cNvSpPr/>
            <p:nvPr/>
          </p:nvSpPr>
          <p:spPr>
            <a:xfrm>
              <a:off x="8633669" y="2623602"/>
              <a:ext cx="2990246" cy="30777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8" name="TextBox 29"/>
            <p:cNvSpPr txBox="1"/>
            <p:nvPr/>
          </p:nvSpPr>
          <p:spPr>
            <a:xfrm>
              <a:off x="8633669" y="2306010"/>
              <a:ext cx="1279218" cy="2822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9" name="Group 30"/>
          <p:cNvGrpSpPr/>
          <p:nvPr/>
        </p:nvGrpSpPr>
        <p:grpSpPr>
          <a:xfrm>
            <a:off x="6924671" y="5182902"/>
            <a:ext cx="3609160" cy="572731"/>
            <a:chOff x="8633669" y="2306010"/>
            <a:chExt cx="2990246" cy="625370"/>
          </a:xfrm>
        </p:grpSpPr>
        <p:sp>
          <p:nvSpPr>
            <p:cNvPr id="40" name="Rectangle 28"/>
            <p:cNvSpPr/>
            <p:nvPr/>
          </p:nvSpPr>
          <p:spPr>
            <a:xfrm>
              <a:off x="8633669" y="2623602"/>
              <a:ext cx="2990246" cy="30777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1" name="TextBox 29"/>
            <p:cNvSpPr txBox="1"/>
            <p:nvPr/>
          </p:nvSpPr>
          <p:spPr>
            <a:xfrm>
              <a:off x="8633669" y="2306010"/>
              <a:ext cx="1279218" cy="2822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2" name="TextBox 8"/>
          <p:cNvSpPr txBox="1"/>
          <p:nvPr/>
        </p:nvSpPr>
        <p:spPr>
          <a:xfrm>
            <a:off x="857250" y="233568"/>
            <a:ext cx="394915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TextBox 8"/>
          <p:cNvSpPr txBox="1"/>
          <p:nvPr/>
        </p:nvSpPr>
        <p:spPr>
          <a:xfrm>
            <a:off x="857250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 ANNUAL WORK SUMMARY</a:t>
            </a:r>
            <a:endParaRPr lang="zh-CN" altLang="en-US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5146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文本框 2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582458" y="3345061"/>
            <a:ext cx="4435021" cy="332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987" b="1" dirty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03</a:t>
            </a:r>
            <a:endParaRPr lang="zh-CN" altLang="en-US" sz="20987" b="1" dirty="0">
              <a:solidFill>
                <a:schemeClr val="accent3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cxnSp>
        <p:nvCxnSpPr>
          <p:cNvPr id="7" name="直接连接符 6"/>
          <p:cNvCxnSpPr/>
          <p:nvPr>
            <p:custDataLst>
              <p:tags r:id="rId3"/>
            </p:custDataLst>
          </p:nvPr>
        </p:nvCxnSpPr>
        <p:spPr>
          <a:xfrm>
            <a:off x="5813895" y="5006061"/>
            <a:ext cx="4860273" cy="0"/>
          </a:xfrm>
          <a:prstGeom prst="line">
            <a:avLst/>
          </a:prstGeom>
          <a:ln w="12700">
            <a:solidFill>
              <a:schemeClr val="accent3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2" name="文本框 11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066515" y="4713898"/>
            <a:ext cx="3466906" cy="58432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797" b="1" dirty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章节 </a:t>
            </a:r>
            <a:r>
              <a:rPr lang="en-US" altLang="zh-CN" sz="3797" b="1" dirty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PART</a:t>
            </a:r>
            <a:endParaRPr lang="zh-CN" altLang="en-US" sz="3797" b="1" dirty="0">
              <a:solidFill>
                <a:schemeClr val="accent3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205300" y="4138231"/>
            <a:ext cx="4468868" cy="8309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5400" dirty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成功项目展示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205300" y="5085881"/>
            <a:ext cx="1999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600" dirty="0">
              <a:solidFill>
                <a:schemeClr val="accent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49707" y="5085881"/>
            <a:ext cx="1999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600" dirty="0">
              <a:solidFill>
                <a:schemeClr val="accent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TextBox 11"/>
          <p:cNvSpPr txBox="1"/>
          <p:nvPr/>
        </p:nvSpPr>
        <p:spPr>
          <a:xfrm>
            <a:off x="6205300" y="5460313"/>
            <a:ext cx="1999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600" dirty="0">
              <a:solidFill>
                <a:schemeClr val="accent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TextBox 11"/>
          <p:cNvSpPr txBox="1"/>
          <p:nvPr/>
        </p:nvSpPr>
        <p:spPr>
          <a:xfrm>
            <a:off x="8349707" y="5460313"/>
            <a:ext cx="1999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600" dirty="0">
              <a:solidFill>
                <a:schemeClr val="accent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991"/>
          <a:stretch/>
        </p:blipFill>
        <p:spPr>
          <a:xfrm>
            <a:off x="352" y="0"/>
            <a:ext cx="12858045" cy="3472309"/>
          </a:xfrm>
          <a:prstGeom prst="rect">
            <a:avLst/>
          </a:prstGeom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14768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12800" y="1339385"/>
            <a:ext cx="5258739" cy="5301127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454869" y="4055350"/>
            <a:ext cx="2755383" cy="2585163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9290567" y="4055350"/>
            <a:ext cx="2755383" cy="2585163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3561" name="组合 38"/>
          <p:cNvGrpSpPr>
            <a:grpSpLocks/>
          </p:cNvGrpSpPr>
          <p:nvPr/>
        </p:nvGrpSpPr>
        <p:grpSpPr bwMode="auto">
          <a:xfrm>
            <a:off x="6429375" y="2464197"/>
            <a:ext cx="992815" cy="992816"/>
            <a:chOff x="0" y="0"/>
            <a:chExt cx="941070" cy="941070"/>
          </a:xfrm>
          <a:solidFill>
            <a:schemeClr val="accent1"/>
          </a:solidFill>
        </p:grpSpPr>
        <p:sp>
          <p:nvSpPr>
            <p:cNvPr id="23562" name="圆角矩形 4"/>
            <p:cNvSpPr>
              <a:spLocks noChangeArrowheads="1"/>
            </p:cNvSpPr>
            <p:nvPr/>
          </p:nvSpPr>
          <p:spPr bwMode="auto">
            <a:xfrm>
              <a:off x="0" y="0"/>
              <a:ext cx="941070" cy="941070"/>
            </a:xfrm>
            <a:prstGeom prst="roundRect">
              <a:avLst>
                <a:gd name="adj" fmla="val 13333"/>
              </a:avLst>
            </a:prstGeom>
            <a:grpFill/>
            <a:ln w="12700" cmpd="sng">
              <a:solidFill>
                <a:schemeClr val="bg1">
                  <a:alpha val="59000"/>
                </a:schemeClr>
              </a:solidFill>
              <a:round/>
              <a:headEnd/>
              <a:tailEnd/>
            </a:ln>
            <a:extLst/>
          </p:spPr>
          <p:txBody>
            <a:bodyPr anchor="ctr"/>
            <a:lstStyle/>
            <a:p>
              <a:pPr algn="ctr" eaLnBrk="1" hangingPunct="1">
                <a:lnSpc>
                  <a:spcPct val="150000"/>
                </a:lnSpc>
              </a:pPr>
              <a:endParaRPr lang="zh-CN" alt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563" name="Freeform 10"/>
            <p:cNvSpPr>
              <a:spLocks noEditPoints="1"/>
            </p:cNvSpPr>
            <p:nvPr/>
          </p:nvSpPr>
          <p:spPr bwMode="auto">
            <a:xfrm>
              <a:off x="174430" y="206113"/>
              <a:ext cx="628568" cy="528844"/>
            </a:xfrm>
            <a:custGeom>
              <a:avLst/>
              <a:gdLst>
                <a:gd name="T0" fmla="*/ 1050 w 1051"/>
                <a:gd name="T1" fmla="*/ 533 h 884"/>
                <a:gd name="T2" fmla="*/ 1048 w 1051"/>
                <a:gd name="T3" fmla="*/ 520 h 884"/>
                <a:gd name="T4" fmla="*/ 1046 w 1051"/>
                <a:gd name="T5" fmla="*/ 505 h 884"/>
                <a:gd name="T6" fmla="*/ 1042 w 1051"/>
                <a:gd name="T7" fmla="*/ 489 h 884"/>
                <a:gd name="T8" fmla="*/ 1040 w 1051"/>
                <a:gd name="T9" fmla="*/ 479 h 884"/>
                <a:gd name="T10" fmla="*/ 1034 w 1051"/>
                <a:gd name="T11" fmla="*/ 460 h 884"/>
                <a:gd name="T12" fmla="*/ 1034 w 1051"/>
                <a:gd name="T13" fmla="*/ 459 h 884"/>
                <a:gd name="T14" fmla="*/ 894 w 1051"/>
                <a:gd name="T15" fmla="*/ 287 h 884"/>
                <a:gd name="T16" fmla="*/ 889 w 1051"/>
                <a:gd name="T17" fmla="*/ 284 h 884"/>
                <a:gd name="T18" fmla="*/ 873 w 1051"/>
                <a:gd name="T19" fmla="*/ 275 h 884"/>
                <a:gd name="T20" fmla="*/ 863 w 1051"/>
                <a:gd name="T21" fmla="*/ 271 h 884"/>
                <a:gd name="T22" fmla="*/ 848 w 1051"/>
                <a:gd name="T23" fmla="*/ 264 h 884"/>
                <a:gd name="T24" fmla="*/ 837 w 1051"/>
                <a:gd name="T25" fmla="*/ 260 h 884"/>
                <a:gd name="T26" fmla="*/ 821 w 1051"/>
                <a:gd name="T27" fmla="*/ 255 h 884"/>
                <a:gd name="T28" fmla="*/ 819 w 1051"/>
                <a:gd name="T29" fmla="*/ 254 h 884"/>
                <a:gd name="T30" fmla="*/ 511 w 1051"/>
                <a:gd name="T31" fmla="*/ 0 h 884"/>
                <a:gd name="T32" fmla="*/ 196 w 1051"/>
                <a:gd name="T33" fmla="*/ 315 h 884"/>
                <a:gd name="T34" fmla="*/ 197 w 1051"/>
                <a:gd name="T35" fmla="*/ 330 h 884"/>
                <a:gd name="T36" fmla="*/ 0 w 1051"/>
                <a:gd name="T37" fmla="*/ 600 h 884"/>
                <a:gd name="T38" fmla="*/ 283 w 1051"/>
                <a:gd name="T39" fmla="*/ 884 h 884"/>
                <a:gd name="T40" fmla="*/ 730 w 1051"/>
                <a:gd name="T41" fmla="*/ 884 h 884"/>
                <a:gd name="T42" fmla="*/ 1051 w 1051"/>
                <a:gd name="T43" fmla="*/ 562 h 884"/>
                <a:gd name="T44" fmla="*/ 1050 w 1051"/>
                <a:gd name="T45" fmla="*/ 533 h 884"/>
                <a:gd name="T46" fmla="*/ 730 w 1051"/>
                <a:gd name="T47" fmla="*/ 825 h 884"/>
                <a:gd name="T48" fmla="*/ 283 w 1051"/>
                <a:gd name="T49" fmla="*/ 825 h 884"/>
                <a:gd name="T50" fmla="*/ 59 w 1051"/>
                <a:gd name="T51" fmla="*/ 600 h 884"/>
                <a:gd name="T52" fmla="*/ 205 w 1051"/>
                <a:gd name="T53" fmla="*/ 389 h 884"/>
                <a:gd name="T54" fmla="*/ 265 w 1051"/>
                <a:gd name="T55" fmla="*/ 512 h 884"/>
                <a:gd name="T56" fmla="*/ 288 w 1051"/>
                <a:gd name="T57" fmla="*/ 523 h 884"/>
                <a:gd name="T58" fmla="*/ 307 w 1051"/>
                <a:gd name="T59" fmla="*/ 516 h 884"/>
                <a:gd name="T60" fmla="*/ 311 w 1051"/>
                <a:gd name="T61" fmla="*/ 475 h 884"/>
                <a:gd name="T62" fmla="*/ 257 w 1051"/>
                <a:gd name="T63" fmla="*/ 348 h 884"/>
                <a:gd name="T64" fmla="*/ 257 w 1051"/>
                <a:gd name="T65" fmla="*/ 348 h 884"/>
                <a:gd name="T66" fmla="*/ 255 w 1051"/>
                <a:gd name="T67" fmla="*/ 331 h 884"/>
                <a:gd name="T68" fmla="*/ 255 w 1051"/>
                <a:gd name="T69" fmla="*/ 315 h 884"/>
                <a:gd name="T70" fmla="*/ 511 w 1051"/>
                <a:gd name="T71" fmla="*/ 59 h 884"/>
                <a:gd name="T72" fmla="*/ 756 w 1051"/>
                <a:gd name="T73" fmla="*/ 243 h 884"/>
                <a:gd name="T74" fmla="*/ 730 w 1051"/>
                <a:gd name="T75" fmla="*/ 241 h 884"/>
                <a:gd name="T76" fmla="*/ 532 w 1051"/>
                <a:gd name="T77" fmla="*/ 310 h 884"/>
                <a:gd name="T78" fmla="*/ 527 w 1051"/>
                <a:gd name="T79" fmla="*/ 351 h 884"/>
                <a:gd name="T80" fmla="*/ 568 w 1051"/>
                <a:gd name="T81" fmla="*/ 356 h 884"/>
                <a:gd name="T82" fmla="*/ 730 w 1051"/>
                <a:gd name="T83" fmla="*/ 300 h 884"/>
                <a:gd name="T84" fmla="*/ 792 w 1051"/>
                <a:gd name="T85" fmla="*/ 307 h 884"/>
                <a:gd name="T86" fmla="*/ 846 w 1051"/>
                <a:gd name="T87" fmla="*/ 327 h 884"/>
                <a:gd name="T88" fmla="*/ 851 w 1051"/>
                <a:gd name="T89" fmla="*/ 330 h 884"/>
                <a:gd name="T90" fmla="*/ 866 w 1051"/>
                <a:gd name="T91" fmla="*/ 338 h 884"/>
                <a:gd name="T92" fmla="*/ 871 w 1051"/>
                <a:gd name="T93" fmla="*/ 341 h 884"/>
                <a:gd name="T94" fmla="*/ 886 w 1051"/>
                <a:gd name="T95" fmla="*/ 352 h 884"/>
                <a:gd name="T96" fmla="*/ 888 w 1051"/>
                <a:gd name="T97" fmla="*/ 353 h 884"/>
                <a:gd name="T98" fmla="*/ 977 w 1051"/>
                <a:gd name="T99" fmla="*/ 473 h 884"/>
                <a:gd name="T100" fmla="*/ 978 w 1051"/>
                <a:gd name="T101" fmla="*/ 476 h 884"/>
                <a:gd name="T102" fmla="*/ 983 w 1051"/>
                <a:gd name="T103" fmla="*/ 493 h 884"/>
                <a:gd name="T104" fmla="*/ 985 w 1051"/>
                <a:gd name="T105" fmla="*/ 500 h 884"/>
                <a:gd name="T106" fmla="*/ 988 w 1051"/>
                <a:gd name="T107" fmla="*/ 515 h 884"/>
                <a:gd name="T108" fmla="*/ 990 w 1051"/>
                <a:gd name="T109" fmla="*/ 527 h 884"/>
                <a:gd name="T110" fmla="*/ 991 w 1051"/>
                <a:gd name="T111" fmla="*/ 538 h 884"/>
                <a:gd name="T112" fmla="*/ 993 w 1051"/>
                <a:gd name="T113" fmla="*/ 562 h 884"/>
                <a:gd name="T114" fmla="*/ 730 w 1051"/>
                <a:gd name="T115" fmla="*/ 825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51" h="884">
                  <a:moveTo>
                    <a:pt x="1050" y="533"/>
                  </a:moveTo>
                  <a:cubicBezTo>
                    <a:pt x="1049" y="529"/>
                    <a:pt x="1049" y="525"/>
                    <a:pt x="1048" y="520"/>
                  </a:cubicBezTo>
                  <a:cubicBezTo>
                    <a:pt x="1048" y="515"/>
                    <a:pt x="1047" y="510"/>
                    <a:pt x="1046" y="505"/>
                  </a:cubicBezTo>
                  <a:cubicBezTo>
                    <a:pt x="1045" y="500"/>
                    <a:pt x="1044" y="494"/>
                    <a:pt x="1042" y="489"/>
                  </a:cubicBezTo>
                  <a:cubicBezTo>
                    <a:pt x="1042" y="485"/>
                    <a:pt x="1041" y="482"/>
                    <a:pt x="1040" y="479"/>
                  </a:cubicBezTo>
                  <a:cubicBezTo>
                    <a:pt x="1038" y="473"/>
                    <a:pt x="1036" y="466"/>
                    <a:pt x="1034" y="460"/>
                  </a:cubicBezTo>
                  <a:cubicBezTo>
                    <a:pt x="1034" y="459"/>
                    <a:pt x="1034" y="459"/>
                    <a:pt x="1034" y="459"/>
                  </a:cubicBezTo>
                  <a:cubicBezTo>
                    <a:pt x="1009" y="386"/>
                    <a:pt x="959" y="326"/>
                    <a:pt x="894" y="287"/>
                  </a:cubicBezTo>
                  <a:cubicBezTo>
                    <a:pt x="893" y="286"/>
                    <a:pt x="891" y="285"/>
                    <a:pt x="889" y="284"/>
                  </a:cubicBezTo>
                  <a:cubicBezTo>
                    <a:pt x="884" y="281"/>
                    <a:pt x="878" y="278"/>
                    <a:pt x="873" y="275"/>
                  </a:cubicBezTo>
                  <a:cubicBezTo>
                    <a:pt x="870" y="274"/>
                    <a:pt x="867" y="272"/>
                    <a:pt x="863" y="271"/>
                  </a:cubicBezTo>
                  <a:cubicBezTo>
                    <a:pt x="858" y="268"/>
                    <a:pt x="853" y="266"/>
                    <a:pt x="848" y="264"/>
                  </a:cubicBezTo>
                  <a:cubicBezTo>
                    <a:pt x="844" y="262"/>
                    <a:pt x="840" y="261"/>
                    <a:pt x="837" y="260"/>
                  </a:cubicBezTo>
                  <a:cubicBezTo>
                    <a:pt x="831" y="258"/>
                    <a:pt x="826" y="256"/>
                    <a:pt x="821" y="255"/>
                  </a:cubicBezTo>
                  <a:cubicBezTo>
                    <a:pt x="820" y="254"/>
                    <a:pt x="819" y="254"/>
                    <a:pt x="819" y="254"/>
                  </a:cubicBezTo>
                  <a:cubicBezTo>
                    <a:pt x="790" y="108"/>
                    <a:pt x="661" y="0"/>
                    <a:pt x="511" y="0"/>
                  </a:cubicBezTo>
                  <a:cubicBezTo>
                    <a:pt x="337" y="0"/>
                    <a:pt x="196" y="141"/>
                    <a:pt x="196" y="315"/>
                  </a:cubicBezTo>
                  <a:cubicBezTo>
                    <a:pt x="196" y="320"/>
                    <a:pt x="196" y="325"/>
                    <a:pt x="197" y="330"/>
                  </a:cubicBezTo>
                  <a:cubicBezTo>
                    <a:pt x="81" y="367"/>
                    <a:pt x="0" y="477"/>
                    <a:pt x="0" y="600"/>
                  </a:cubicBezTo>
                  <a:cubicBezTo>
                    <a:pt x="0" y="756"/>
                    <a:pt x="127" y="884"/>
                    <a:pt x="283" y="884"/>
                  </a:cubicBezTo>
                  <a:cubicBezTo>
                    <a:pt x="730" y="884"/>
                    <a:pt x="730" y="884"/>
                    <a:pt x="730" y="884"/>
                  </a:cubicBezTo>
                  <a:cubicBezTo>
                    <a:pt x="907" y="884"/>
                    <a:pt x="1051" y="739"/>
                    <a:pt x="1051" y="562"/>
                  </a:cubicBezTo>
                  <a:cubicBezTo>
                    <a:pt x="1051" y="552"/>
                    <a:pt x="1051" y="543"/>
                    <a:pt x="1050" y="533"/>
                  </a:cubicBezTo>
                  <a:close/>
                  <a:moveTo>
                    <a:pt x="730" y="825"/>
                  </a:moveTo>
                  <a:cubicBezTo>
                    <a:pt x="283" y="825"/>
                    <a:pt x="283" y="825"/>
                    <a:pt x="283" y="825"/>
                  </a:cubicBezTo>
                  <a:cubicBezTo>
                    <a:pt x="159" y="825"/>
                    <a:pt x="59" y="724"/>
                    <a:pt x="59" y="600"/>
                  </a:cubicBezTo>
                  <a:cubicBezTo>
                    <a:pt x="59" y="506"/>
                    <a:pt x="119" y="421"/>
                    <a:pt x="205" y="389"/>
                  </a:cubicBezTo>
                  <a:cubicBezTo>
                    <a:pt x="216" y="434"/>
                    <a:pt x="236" y="476"/>
                    <a:pt x="265" y="512"/>
                  </a:cubicBezTo>
                  <a:cubicBezTo>
                    <a:pt x="271" y="519"/>
                    <a:pt x="280" y="523"/>
                    <a:pt x="288" y="523"/>
                  </a:cubicBezTo>
                  <a:cubicBezTo>
                    <a:pt x="295" y="523"/>
                    <a:pt x="301" y="520"/>
                    <a:pt x="307" y="516"/>
                  </a:cubicBezTo>
                  <a:cubicBezTo>
                    <a:pt x="319" y="506"/>
                    <a:pt x="321" y="487"/>
                    <a:pt x="311" y="475"/>
                  </a:cubicBezTo>
                  <a:cubicBezTo>
                    <a:pt x="281" y="438"/>
                    <a:pt x="263" y="395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cubicBezTo>
                    <a:pt x="256" y="342"/>
                    <a:pt x="256" y="336"/>
                    <a:pt x="255" y="331"/>
                  </a:cubicBezTo>
                  <a:cubicBezTo>
                    <a:pt x="255" y="326"/>
                    <a:pt x="255" y="320"/>
                    <a:pt x="255" y="315"/>
                  </a:cubicBezTo>
                  <a:cubicBezTo>
                    <a:pt x="255" y="174"/>
                    <a:pt x="369" y="59"/>
                    <a:pt x="511" y="59"/>
                  </a:cubicBezTo>
                  <a:cubicBezTo>
                    <a:pt x="625" y="59"/>
                    <a:pt x="724" y="136"/>
                    <a:pt x="756" y="243"/>
                  </a:cubicBezTo>
                  <a:cubicBezTo>
                    <a:pt x="747" y="242"/>
                    <a:pt x="739" y="241"/>
                    <a:pt x="730" y="241"/>
                  </a:cubicBezTo>
                  <a:cubicBezTo>
                    <a:pt x="657" y="241"/>
                    <a:pt x="589" y="265"/>
                    <a:pt x="532" y="310"/>
                  </a:cubicBezTo>
                  <a:cubicBezTo>
                    <a:pt x="519" y="320"/>
                    <a:pt x="517" y="338"/>
                    <a:pt x="527" y="351"/>
                  </a:cubicBezTo>
                  <a:cubicBezTo>
                    <a:pt x="537" y="364"/>
                    <a:pt x="555" y="366"/>
                    <a:pt x="568" y="356"/>
                  </a:cubicBezTo>
                  <a:cubicBezTo>
                    <a:pt x="615" y="319"/>
                    <a:pt x="671" y="300"/>
                    <a:pt x="730" y="300"/>
                  </a:cubicBezTo>
                  <a:cubicBezTo>
                    <a:pt x="751" y="300"/>
                    <a:pt x="772" y="303"/>
                    <a:pt x="792" y="307"/>
                  </a:cubicBezTo>
                  <a:cubicBezTo>
                    <a:pt x="811" y="312"/>
                    <a:pt x="829" y="319"/>
                    <a:pt x="846" y="327"/>
                  </a:cubicBezTo>
                  <a:cubicBezTo>
                    <a:pt x="848" y="328"/>
                    <a:pt x="849" y="329"/>
                    <a:pt x="851" y="330"/>
                  </a:cubicBezTo>
                  <a:cubicBezTo>
                    <a:pt x="856" y="332"/>
                    <a:pt x="861" y="335"/>
                    <a:pt x="866" y="338"/>
                  </a:cubicBezTo>
                  <a:cubicBezTo>
                    <a:pt x="868" y="339"/>
                    <a:pt x="869" y="340"/>
                    <a:pt x="871" y="341"/>
                  </a:cubicBezTo>
                  <a:cubicBezTo>
                    <a:pt x="876" y="344"/>
                    <a:pt x="881" y="348"/>
                    <a:pt x="886" y="352"/>
                  </a:cubicBezTo>
                  <a:cubicBezTo>
                    <a:pt x="887" y="352"/>
                    <a:pt x="888" y="353"/>
                    <a:pt x="888" y="353"/>
                  </a:cubicBezTo>
                  <a:cubicBezTo>
                    <a:pt x="928" y="384"/>
                    <a:pt x="959" y="425"/>
                    <a:pt x="977" y="473"/>
                  </a:cubicBezTo>
                  <a:cubicBezTo>
                    <a:pt x="977" y="474"/>
                    <a:pt x="977" y="475"/>
                    <a:pt x="978" y="476"/>
                  </a:cubicBezTo>
                  <a:cubicBezTo>
                    <a:pt x="980" y="481"/>
                    <a:pt x="981" y="487"/>
                    <a:pt x="983" y="493"/>
                  </a:cubicBezTo>
                  <a:cubicBezTo>
                    <a:pt x="984" y="495"/>
                    <a:pt x="984" y="498"/>
                    <a:pt x="985" y="500"/>
                  </a:cubicBezTo>
                  <a:cubicBezTo>
                    <a:pt x="986" y="505"/>
                    <a:pt x="987" y="510"/>
                    <a:pt x="988" y="515"/>
                  </a:cubicBezTo>
                  <a:cubicBezTo>
                    <a:pt x="989" y="519"/>
                    <a:pt x="989" y="523"/>
                    <a:pt x="990" y="527"/>
                  </a:cubicBezTo>
                  <a:cubicBezTo>
                    <a:pt x="990" y="530"/>
                    <a:pt x="991" y="534"/>
                    <a:pt x="991" y="538"/>
                  </a:cubicBezTo>
                  <a:cubicBezTo>
                    <a:pt x="992" y="546"/>
                    <a:pt x="993" y="554"/>
                    <a:pt x="993" y="562"/>
                  </a:cubicBezTo>
                  <a:cubicBezTo>
                    <a:pt x="993" y="707"/>
                    <a:pt x="875" y="825"/>
                    <a:pt x="730" y="82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lnSpc>
                  <a:spcPct val="150000"/>
                </a:lnSpc>
              </a:pPr>
              <a:endParaRPr lang="zh-CN" alt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3564" name="组合 40"/>
          <p:cNvGrpSpPr>
            <a:grpSpLocks/>
          </p:cNvGrpSpPr>
          <p:nvPr/>
        </p:nvGrpSpPr>
        <p:grpSpPr bwMode="auto">
          <a:xfrm>
            <a:off x="9511621" y="2464197"/>
            <a:ext cx="992816" cy="992816"/>
            <a:chOff x="0" y="0"/>
            <a:chExt cx="941070" cy="941070"/>
          </a:xfrm>
          <a:solidFill>
            <a:schemeClr val="accent3"/>
          </a:solidFill>
        </p:grpSpPr>
        <p:sp>
          <p:nvSpPr>
            <p:cNvPr id="23565" name="圆角矩形 19"/>
            <p:cNvSpPr>
              <a:spLocks noChangeArrowheads="1"/>
            </p:cNvSpPr>
            <p:nvPr/>
          </p:nvSpPr>
          <p:spPr bwMode="auto">
            <a:xfrm>
              <a:off x="0" y="0"/>
              <a:ext cx="941070" cy="941070"/>
            </a:xfrm>
            <a:prstGeom prst="roundRect">
              <a:avLst>
                <a:gd name="adj" fmla="val 13333"/>
              </a:avLst>
            </a:prstGeom>
            <a:grpFill/>
            <a:ln w="12700" cmpd="sng">
              <a:solidFill>
                <a:schemeClr val="bg1">
                  <a:alpha val="59000"/>
                </a:schemeClr>
              </a:solidFill>
              <a:round/>
              <a:headEnd/>
              <a:tailEnd/>
            </a:ln>
            <a:extLst/>
          </p:spPr>
          <p:txBody>
            <a:bodyPr anchor="ctr"/>
            <a:lstStyle/>
            <a:p>
              <a:pPr algn="ctr" eaLnBrk="1" hangingPunct="1">
                <a:lnSpc>
                  <a:spcPct val="150000"/>
                </a:lnSpc>
              </a:pPr>
              <a:endParaRPr lang="zh-CN" alt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566" name="Freeform 11"/>
            <p:cNvSpPr>
              <a:spLocks noEditPoints="1"/>
            </p:cNvSpPr>
            <p:nvPr/>
          </p:nvSpPr>
          <p:spPr bwMode="auto">
            <a:xfrm>
              <a:off x="162294" y="129606"/>
              <a:ext cx="616481" cy="664833"/>
            </a:xfrm>
            <a:custGeom>
              <a:avLst/>
              <a:gdLst>
                <a:gd name="T0" fmla="*/ 1027 w 1031"/>
                <a:gd name="T1" fmla="*/ 227 h 1107"/>
                <a:gd name="T2" fmla="*/ 1023 w 1031"/>
                <a:gd name="T3" fmla="*/ 205 h 1107"/>
                <a:gd name="T4" fmla="*/ 655 w 1031"/>
                <a:gd name="T5" fmla="*/ 7 h 1107"/>
                <a:gd name="T6" fmla="*/ 376 w 1031"/>
                <a:gd name="T7" fmla="*/ 7 h 1107"/>
                <a:gd name="T8" fmla="*/ 8 w 1031"/>
                <a:gd name="T9" fmla="*/ 205 h 1107"/>
                <a:gd name="T10" fmla="*/ 3 w 1031"/>
                <a:gd name="T11" fmla="*/ 227 h 1107"/>
                <a:gd name="T12" fmla="*/ 3 w 1031"/>
                <a:gd name="T13" fmla="*/ 592 h 1107"/>
                <a:gd name="T14" fmla="*/ 8 w 1031"/>
                <a:gd name="T15" fmla="*/ 614 h 1107"/>
                <a:gd name="T16" fmla="*/ 137 w 1031"/>
                <a:gd name="T17" fmla="*/ 876 h 1107"/>
                <a:gd name="T18" fmla="*/ 501 w 1031"/>
                <a:gd name="T19" fmla="*/ 1103 h 1107"/>
                <a:gd name="T20" fmla="*/ 530 w 1031"/>
                <a:gd name="T21" fmla="*/ 1103 h 1107"/>
                <a:gd name="T22" fmla="*/ 894 w 1031"/>
                <a:gd name="T23" fmla="*/ 876 h 1107"/>
                <a:gd name="T24" fmla="*/ 1023 w 1031"/>
                <a:gd name="T25" fmla="*/ 614 h 1107"/>
                <a:gd name="T26" fmla="*/ 1027 w 1031"/>
                <a:gd name="T27" fmla="*/ 592 h 1107"/>
                <a:gd name="T28" fmla="*/ 515 w 1031"/>
                <a:gd name="T29" fmla="*/ 594 h 1107"/>
                <a:gd name="T30" fmla="*/ 515 w 1031"/>
                <a:gd name="T31" fmla="*/ 225 h 1107"/>
                <a:gd name="T32" fmla="*/ 515 w 1031"/>
                <a:gd name="T33" fmla="*/ 594 h 1107"/>
                <a:gd name="T34" fmla="*/ 993 w 1031"/>
                <a:gd name="T35" fmla="*/ 222 h 1107"/>
                <a:gd name="T36" fmla="*/ 537 w 1031"/>
                <a:gd name="T37" fmla="*/ 204 h 1107"/>
                <a:gd name="T38" fmla="*/ 360 w 1031"/>
                <a:gd name="T39" fmla="*/ 35 h 1107"/>
                <a:gd name="T40" fmla="*/ 170 w 1031"/>
                <a:gd name="T41" fmla="*/ 390 h 1107"/>
                <a:gd name="T42" fmla="*/ 360 w 1031"/>
                <a:gd name="T43" fmla="*/ 35 h 1107"/>
                <a:gd name="T44" fmla="*/ 493 w 1031"/>
                <a:gd name="T45" fmla="*/ 615 h 1107"/>
                <a:gd name="T46" fmla="*/ 37 w 1031"/>
                <a:gd name="T47" fmla="*/ 597 h 1107"/>
                <a:gd name="T48" fmla="*/ 835 w 1031"/>
                <a:gd name="T49" fmla="*/ 859 h 1107"/>
                <a:gd name="T50" fmla="*/ 196 w 1031"/>
                <a:gd name="T51" fmla="*/ 859 h 1107"/>
                <a:gd name="T52" fmla="*/ 349 w 1031"/>
                <a:gd name="T53" fmla="*/ 828 h 1107"/>
                <a:gd name="T54" fmla="*/ 515 w 1031"/>
                <a:gd name="T55" fmla="*/ 658 h 1107"/>
                <a:gd name="T56" fmla="*/ 681 w 1031"/>
                <a:gd name="T57" fmla="*/ 828 h 1107"/>
                <a:gd name="T58" fmla="*/ 835 w 1031"/>
                <a:gd name="T59" fmla="*/ 859 h 1107"/>
                <a:gd name="T60" fmla="*/ 537 w 1031"/>
                <a:gd name="T61" fmla="*/ 615 h 1107"/>
                <a:gd name="T62" fmla="*/ 993 w 1031"/>
                <a:gd name="T63" fmla="*/ 597 h 1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31" h="1107">
                  <a:moveTo>
                    <a:pt x="883" y="409"/>
                  </a:moveTo>
                  <a:cubicBezTo>
                    <a:pt x="1027" y="227"/>
                    <a:pt x="1027" y="227"/>
                    <a:pt x="1027" y="227"/>
                  </a:cubicBezTo>
                  <a:cubicBezTo>
                    <a:pt x="1030" y="224"/>
                    <a:pt x="1031" y="219"/>
                    <a:pt x="1030" y="215"/>
                  </a:cubicBezTo>
                  <a:cubicBezTo>
                    <a:pt x="1029" y="211"/>
                    <a:pt x="1026" y="207"/>
                    <a:pt x="1023" y="205"/>
                  </a:cubicBezTo>
                  <a:cubicBezTo>
                    <a:pt x="674" y="4"/>
                    <a:pt x="674" y="4"/>
                    <a:pt x="674" y="4"/>
                  </a:cubicBezTo>
                  <a:cubicBezTo>
                    <a:pt x="667" y="0"/>
                    <a:pt x="659" y="1"/>
                    <a:pt x="655" y="7"/>
                  </a:cubicBezTo>
                  <a:cubicBezTo>
                    <a:pt x="515" y="184"/>
                    <a:pt x="515" y="184"/>
                    <a:pt x="515" y="184"/>
                  </a:cubicBezTo>
                  <a:cubicBezTo>
                    <a:pt x="376" y="7"/>
                    <a:pt x="376" y="7"/>
                    <a:pt x="376" y="7"/>
                  </a:cubicBezTo>
                  <a:cubicBezTo>
                    <a:pt x="371" y="1"/>
                    <a:pt x="363" y="0"/>
                    <a:pt x="357" y="4"/>
                  </a:cubicBezTo>
                  <a:cubicBezTo>
                    <a:pt x="8" y="205"/>
                    <a:pt x="8" y="205"/>
                    <a:pt x="8" y="205"/>
                  </a:cubicBezTo>
                  <a:cubicBezTo>
                    <a:pt x="4" y="207"/>
                    <a:pt x="1" y="211"/>
                    <a:pt x="1" y="215"/>
                  </a:cubicBezTo>
                  <a:cubicBezTo>
                    <a:pt x="0" y="219"/>
                    <a:pt x="1" y="224"/>
                    <a:pt x="3" y="227"/>
                  </a:cubicBezTo>
                  <a:cubicBezTo>
                    <a:pt x="147" y="409"/>
                    <a:pt x="147" y="409"/>
                    <a:pt x="147" y="409"/>
                  </a:cubicBezTo>
                  <a:cubicBezTo>
                    <a:pt x="3" y="592"/>
                    <a:pt x="3" y="592"/>
                    <a:pt x="3" y="592"/>
                  </a:cubicBezTo>
                  <a:cubicBezTo>
                    <a:pt x="1" y="595"/>
                    <a:pt x="0" y="600"/>
                    <a:pt x="1" y="604"/>
                  </a:cubicBezTo>
                  <a:cubicBezTo>
                    <a:pt x="1" y="608"/>
                    <a:pt x="4" y="612"/>
                    <a:pt x="8" y="614"/>
                  </a:cubicBezTo>
                  <a:cubicBezTo>
                    <a:pt x="137" y="688"/>
                    <a:pt x="137" y="688"/>
                    <a:pt x="137" y="688"/>
                  </a:cubicBezTo>
                  <a:cubicBezTo>
                    <a:pt x="137" y="876"/>
                    <a:pt x="137" y="876"/>
                    <a:pt x="137" y="876"/>
                  </a:cubicBezTo>
                  <a:cubicBezTo>
                    <a:pt x="137" y="886"/>
                    <a:pt x="142" y="896"/>
                    <a:pt x="151" y="901"/>
                  </a:cubicBezTo>
                  <a:cubicBezTo>
                    <a:pt x="501" y="1103"/>
                    <a:pt x="501" y="1103"/>
                    <a:pt x="501" y="1103"/>
                  </a:cubicBezTo>
                  <a:cubicBezTo>
                    <a:pt x="505" y="1105"/>
                    <a:pt x="510" y="1107"/>
                    <a:pt x="515" y="1107"/>
                  </a:cubicBezTo>
                  <a:cubicBezTo>
                    <a:pt x="520" y="1107"/>
                    <a:pt x="525" y="1105"/>
                    <a:pt x="530" y="1103"/>
                  </a:cubicBezTo>
                  <a:cubicBezTo>
                    <a:pt x="879" y="901"/>
                    <a:pt x="879" y="901"/>
                    <a:pt x="879" y="901"/>
                  </a:cubicBezTo>
                  <a:cubicBezTo>
                    <a:pt x="888" y="896"/>
                    <a:pt x="894" y="886"/>
                    <a:pt x="894" y="876"/>
                  </a:cubicBezTo>
                  <a:cubicBezTo>
                    <a:pt x="894" y="688"/>
                    <a:pt x="894" y="688"/>
                    <a:pt x="894" y="688"/>
                  </a:cubicBezTo>
                  <a:cubicBezTo>
                    <a:pt x="1023" y="614"/>
                    <a:pt x="1023" y="614"/>
                    <a:pt x="1023" y="614"/>
                  </a:cubicBezTo>
                  <a:cubicBezTo>
                    <a:pt x="1026" y="612"/>
                    <a:pt x="1029" y="608"/>
                    <a:pt x="1030" y="604"/>
                  </a:cubicBezTo>
                  <a:cubicBezTo>
                    <a:pt x="1031" y="600"/>
                    <a:pt x="1030" y="595"/>
                    <a:pt x="1027" y="592"/>
                  </a:cubicBezTo>
                  <a:lnTo>
                    <a:pt x="883" y="409"/>
                  </a:lnTo>
                  <a:close/>
                  <a:moveTo>
                    <a:pt x="515" y="594"/>
                  </a:moveTo>
                  <a:cubicBezTo>
                    <a:pt x="196" y="409"/>
                    <a:pt x="196" y="409"/>
                    <a:pt x="196" y="409"/>
                  </a:cubicBezTo>
                  <a:cubicBezTo>
                    <a:pt x="515" y="225"/>
                    <a:pt x="515" y="225"/>
                    <a:pt x="515" y="225"/>
                  </a:cubicBezTo>
                  <a:cubicBezTo>
                    <a:pt x="835" y="409"/>
                    <a:pt x="835" y="409"/>
                    <a:pt x="835" y="409"/>
                  </a:cubicBezTo>
                  <a:lnTo>
                    <a:pt x="515" y="594"/>
                  </a:lnTo>
                  <a:close/>
                  <a:moveTo>
                    <a:pt x="670" y="35"/>
                  </a:moveTo>
                  <a:cubicBezTo>
                    <a:pt x="993" y="222"/>
                    <a:pt x="993" y="222"/>
                    <a:pt x="993" y="222"/>
                  </a:cubicBezTo>
                  <a:cubicBezTo>
                    <a:pt x="861" y="390"/>
                    <a:pt x="861" y="390"/>
                    <a:pt x="861" y="390"/>
                  </a:cubicBezTo>
                  <a:cubicBezTo>
                    <a:pt x="537" y="204"/>
                    <a:pt x="537" y="204"/>
                    <a:pt x="537" y="204"/>
                  </a:cubicBezTo>
                  <a:lnTo>
                    <a:pt x="670" y="35"/>
                  </a:lnTo>
                  <a:close/>
                  <a:moveTo>
                    <a:pt x="360" y="35"/>
                  </a:moveTo>
                  <a:cubicBezTo>
                    <a:pt x="493" y="204"/>
                    <a:pt x="493" y="204"/>
                    <a:pt x="493" y="204"/>
                  </a:cubicBezTo>
                  <a:cubicBezTo>
                    <a:pt x="170" y="390"/>
                    <a:pt x="170" y="390"/>
                    <a:pt x="170" y="390"/>
                  </a:cubicBezTo>
                  <a:cubicBezTo>
                    <a:pt x="37" y="222"/>
                    <a:pt x="37" y="222"/>
                    <a:pt x="37" y="222"/>
                  </a:cubicBezTo>
                  <a:lnTo>
                    <a:pt x="360" y="35"/>
                  </a:lnTo>
                  <a:close/>
                  <a:moveTo>
                    <a:pt x="170" y="428"/>
                  </a:moveTo>
                  <a:cubicBezTo>
                    <a:pt x="493" y="615"/>
                    <a:pt x="493" y="615"/>
                    <a:pt x="493" y="615"/>
                  </a:cubicBezTo>
                  <a:cubicBezTo>
                    <a:pt x="360" y="783"/>
                    <a:pt x="360" y="783"/>
                    <a:pt x="360" y="783"/>
                  </a:cubicBezTo>
                  <a:cubicBezTo>
                    <a:pt x="37" y="597"/>
                    <a:pt x="37" y="597"/>
                    <a:pt x="37" y="597"/>
                  </a:cubicBezTo>
                  <a:lnTo>
                    <a:pt x="170" y="428"/>
                  </a:lnTo>
                  <a:close/>
                  <a:moveTo>
                    <a:pt x="835" y="859"/>
                  </a:moveTo>
                  <a:cubicBezTo>
                    <a:pt x="515" y="1043"/>
                    <a:pt x="515" y="1043"/>
                    <a:pt x="515" y="1043"/>
                  </a:cubicBezTo>
                  <a:cubicBezTo>
                    <a:pt x="196" y="859"/>
                    <a:pt x="196" y="859"/>
                    <a:pt x="196" y="859"/>
                  </a:cubicBezTo>
                  <a:cubicBezTo>
                    <a:pt x="196" y="739"/>
                    <a:pt x="196" y="739"/>
                    <a:pt x="196" y="739"/>
                  </a:cubicBezTo>
                  <a:cubicBezTo>
                    <a:pt x="349" y="828"/>
                    <a:pt x="349" y="828"/>
                    <a:pt x="349" y="828"/>
                  </a:cubicBezTo>
                  <a:cubicBezTo>
                    <a:pt x="362" y="835"/>
                    <a:pt x="378" y="832"/>
                    <a:pt x="387" y="821"/>
                  </a:cubicBezTo>
                  <a:cubicBezTo>
                    <a:pt x="515" y="658"/>
                    <a:pt x="515" y="658"/>
                    <a:pt x="515" y="658"/>
                  </a:cubicBezTo>
                  <a:cubicBezTo>
                    <a:pt x="643" y="821"/>
                    <a:pt x="643" y="821"/>
                    <a:pt x="643" y="821"/>
                  </a:cubicBezTo>
                  <a:cubicBezTo>
                    <a:pt x="652" y="832"/>
                    <a:pt x="668" y="835"/>
                    <a:pt x="681" y="828"/>
                  </a:cubicBezTo>
                  <a:cubicBezTo>
                    <a:pt x="835" y="739"/>
                    <a:pt x="835" y="739"/>
                    <a:pt x="835" y="739"/>
                  </a:cubicBezTo>
                  <a:lnTo>
                    <a:pt x="835" y="859"/>
                  </a:lnTo>
                  <a:close/>
                  <a:moveTo>
                    <a:pt x="670" y="783"/>
                  </a:moveTo>
                  <a:cubicBezTo>
                    <a:pt x="537" y="615"/>
                    <a:pt x="537" y="615"/>
                    <a:pt x="537" y="615"/>
                  </a:cubicBezTo>
                  <a:cubicBezTo>
                    <a:pt x="861" y="428"/>
                    <a:pt x="861" y="428"/>
                    <a:pt x="861" y="428"/>
                  </a:cubicBezTo>
                  <a:cubicBezTo>
                    <a:pt x="993" y="597"/>
                    <a:pt x="993" y="597"/>
                    <a:pt x="993" y="597"/>
                  </a:cubicBezTo>
                  <a:lnTo>
                    <a:pt x="670" y="78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lnSpc>
                  <a:spcPct val="150000"/>
                </a:lnSpc>
              </a:pPr>
              <a:endParaRPr lang="zh-CN" alt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3567" name="组合 39"/>
          <p:cNvGrpSpPr>
            <a:grpSpLocks/>
          </p:cNvGrpSpPr>
          <p:nvPr/>
        </p:nvGrpSpPr>
        <p:grpSpPr bwMode="auto">
          <a:xfrm>
            <a:off x="7969662" y="2464197"/>
            <a:ext cx="992815" cy="992816"/>
            <a:chOff x="0" y="0"/>
            <a:chExt cx="941070" cy="941070"/>
          </a:xfrm>
          <a:solidFill>
            <a:schemeClr val="accent2"/>
          </a:solidFill>
        </p:grpSpPr>
        <p:sp>
          <p:nvSpPr>
            <p:cNvPr id="23568" name="圆角矩形 18"/>
            <p:cNvSpPr>
              <a:spLocks noChangeArrowheads="1"/>
            </p:cNvSpPr>
            <p:nvPr/>
          </p:nvSpPr>
          <p:spPr bwMode="auto">
            <a:xfrm>
              <a:off x="0" y="0"/>
              <a:ext cx="941070" cy="941070"/>
            </a:xfrm>
            <a:prstGeom prst="roundRect">
              <a:avLst>
                <a:gd name="adj" fmla="val 13333"/>
              </a:avLst>
            </a:prstGeom>
            <a:grpFill/>
            <a:ln w="12700" cmpd="sng">
              <a:solidFill>
                <a:schemeClr val="bg1">
                  <a:alpha val="59000"/>
                </a:schemeClr>
              </a:solidFill>
              <a:round/>
              <a:headEnd/>
              <a:tailEnd/>
            </a:ln>
            <a:extLst/>
          </p:spPr>
          <p:txBody>
            <a:bodyPr anchor="ctr"/>
            <a:lstStyle/>
            <a:p>
              <a:pPr algn="ctr" eaLnBrk="1" hangingPunct="1">
                <a:lnSpc>
                  <a:spcPct val="150000"/>
                </a:lnSpc>
              </a:pPr>
              <a:endParaRPr lang="zh-CN" alt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pic>
          <p:nvPicPr>
            <p:cNvPr id="23569" name="组合 25"/>
            <p:cNvPicPr>
              <a:picLocks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8730" y="152602"/>
              <a:ext cx="645958" cy="6215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3570" name="组合 41"/>
          <p:cNvGrpSpPr>
            <a:grpSpLocks/>
          </p:cNvGrpSpPr>
          <p:nvPr/>
        </p:nvGrpSpPr>
        <p:grpSpPr bwMode="auto">
          <a:xfrm>
            <a:off x="11051908" y="2464197"/>
            <a:ext cx="992816" cy="992816"/>
            <a:chOff x="0" y="0"/>
            <a:chExt cx="941070" cy="941070"/>
          </a:xfrm>
          <a:solidFill>
            <a:schemeClr val="accent4"/>
          </a:solidFill>
        </p:grpSpPr>
        <p:sp>
          <p:nvSpPr>
            <p:cNvPr id="23571" name="圆角矩形 20"/>
            <p:cNvSpPr>
              <a:spLocks noChangeArrowheads="1"/>
            </p:cNvSpPr>
            <p:nvPr/>
          </p:nvSpPr>
          <p:spPr bwMode="auto">
            <a:xfrm>
              <a:off x="0" y="0"/>
              <a:ext cx="941070" cy="941070"/>
            </a:xfrm>
            <a:prstGeom prst="roundRect">
              <a:avLst>
                <a:gd name="adj" fmla="val 13333"/>
              </a:avLst>
            </a:prstGeom>
            <a:grpFill/>
            <a:ln w="12700" cmpd="sng">
              <a:solidFill>
                <a:schemeClr val="bg1">
                  <a:alpha val="59000"/>
                </a:schemeClr>
              </a:solidFill>
              <a:round/>
              <a:headEnd/>
              <a:tailEnd/>
            </a:ln>
            <a:extLst/>
          </p:spPr>
          <p:txBody>
            <a:bodyPr anchor="ctr"/>
            <a:lstStyle/>
            <a:p>
              <a:pPr algn="ctr" eaLnBrk="1" hangingPunct="1">
                <a:lnSpc>
                  <a:spcPct val="150000"/>
                </a:lnSpc>
              </a:pPr>
              <a:endParaRPr lang="zh-CN" alt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pic>
          <p:nvPicPr>
            <p:cNvPr id="23572" name="组合 30"/>
            <p:cNvPicPr>
              <a:picLocks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161" y="207448"/>
              <a:ext cx="560643" cy="55454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3574" name="矩形 36"/>
          <p:cNvSpPr>
            <a:spLocks noChangeArrowheads="1"/>
          </p:cNvSpPr>
          <p:nvPr/>
        </p:nvSpPr>
        <p:spPr bwMode="auto">
          <a:xfrm>
            <a:off x="6429375" y="1339386"/>
            <a:ext cx="5615349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</a:p>
        </p:txBody>
      </p:sp>
      <p:sp>
        <p:nvSpPr>
          <p:cNvPr id="18" name="TextBox 8"/>
          <p:cNvSpPr txBox="1"/>
          <p:nvPr/>
        </p:nvSpPr>
        <p:spPr>
          <a:xfrm>
            <a:off x="857250" y="233568"/>
            <a:ext cx="394915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TextBox 8"/>
          <p:cNvSpPr txBox="1"/>
          <p:nvPr/>
        </p:nvSpPr>
        <p:spPr>
          <a:xfrm>
            <a:off x="857250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 ANNUAL WORK SUMMARY</a:t>
            </a:r>
            <a:endParaRPr lang="zh-CN" altLang="en-US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1298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624"/>
          <p:cNvSpPr/>
          <p:nvPr/>
        </p:nvSpPr>
        <p:spPr>
          <a:xfrm>
            <a:off x="3288387" y="2488121"/>
            <a:ext cx="6345087" cy="35532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730" y="16970"/>
                  <a:pt x="4055" y="13284"/>
                  <a:pt x="7055" y="10308"/>
                </a:cubicBezTo>
                <a:cubicBezTo>
                  <a:pt x="10098" y="7290"/>
                  <a:pt x="13901" y="4973"/>
                  <a:pt x="18380" y="2877"/>
                </a:cubicBezTo>
                <a:lnTo>
                  <a:pt x="18198" y="0"/>
                </a:lnTo>
                <a:lnTo>
                  <a:pt x="21600" y="4603"/>
                </a:lnTo>
                <a:lnTo>
                  <a:pt x="18924" y="11507"/>
                </a:lnTo>
                <a:lnTo>
                  <a:pt x="18743" y="8630"/>
                </a:lnTo>
                <a:cubicBezTo>
                  <a:pt x="14655" y="9764"/>
                  <a:pt x="11069" y="11155"/>
                  <a:pt x="8004" y="13185"/>
                </a:cubicBezTo>
                <a:cubicBezTo>
                  <a:pt x="4885" y="15251"/>
                  <a:pt x="2242" y="17999"/>
                  <a:pt x="0" y="2160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/>
          <a:lstStyle/>
          <a:p>
            <a:pPr lvl="0">
              <a:lnSpc>
                <a:spcPct val="120000"/>
              </a:lnSpc>
            </a:pPr>
            <a:endParaRPr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" name="Text Placeholder 3"/>
          <p:cNvSpPr txBox="1">
            <a:spLocks/>
          </p:cNvSpPr>
          <p:nvPr/>
        </p:nvSpPr>
        <p:spPr>
          <a:xfrm>
            <a:off x="1921008" y="4192713"/>
            <a:ext cx="1455414" cy="236219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</a:p>
        </p:txBody>
      </p:sp>
      <p:sp>
        <p:nvSpPr>
          <p:cNvPr id="4" name="Text Placeholder 4"/>
          <p:cNvSpPr txBox="1">
            <a:spLocks/>
          </p:cNvSpPr>
          <p:nvPr/>
        </p:nvSpPr>
        <p:spPr>
          <a:xfrm>
            <a:off x="1316807" y="4453996"/>
            <a:ext cx="2069617" cy="429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5" name="Shape 1626"/>
          <p:cNvSpPr/>
          <p:nvPr/>
        </p:nvSpPr>
        <p:spPr>
          <a:xfrm flipV="1">
            <a:off x="3761000" y="4275926"/>
            <a:ext cx="1" cy="1270207"/>
          </a:xfrm>
          <a:prstGeom prst="line">
            <a:avLst/>
          </a:prstGeom>
          <a:ln w="12700">
            <a:solidFill>
              <a:srgbClr val="A6AAA9"/>
            </a:solidFill>
            <a:miter lim="400000"/>
          </a:ln>
        </p:spPr>
        <p:txBody>
          <a:bodyPr lIns="23262" tIns="23262" rIns="23262" bIns="23262" anchor="ctr"/>
          <a:lstStyle/>
          <a:p>
            <a:pPr lvl="0"/>
            <a:endParaRPr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" name="Shape 1627"/>
          <p:cNvSpPr/>
          <p:nvPr/>
        </p:nvSpPr>
        <p:spPr>
          <a:xfrm flipV="1">
            <a:off x="4977450" y="2888774"/>
            <a:ext cx="1" cy="1803900"/>
          </a:xfrm>
          <a:prstGeom prst="line">
            <a:avLst/>
          </a:prstGeom>
          <a:ln w="12700">
            <a:solidFill>
              <a:srgbClr val="A6AAA9"/>
            </a:solidFill>
            <a:miter lim="400000"/>
          </a:ln>
        </p:spPr>
        <p:txBody>
          <a:bodyPr lIns="23262" tIns="23262" rIns="23262" bIns="23262" anchor="ctr"/>
          <a:lstStyle/>
          <a:p>
            <a:pPr lvl="0"/>
            <a:endParaRPr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Shape 1628"/>
          <p:cNvSpPr/>
          <p:nvPr/>
        </p:nvSpPr>
        <p:spPr>
          <a:xfrm flipV="1">
            <a:off x="6150256" y="2274125"/>
            <a:ext cx="1" cy="1877028"/>
          </a:xfrm>
          <a:prstGeom prst="line">
            <a:avLst/>
          </a:prstGeom>
          <a:ln w="12700">
            <a:solidFill>
              <a:srgbClr val="A6AAA9"/>
            </a:solidFill>
            <a:miter lim="400000"/>
          </a:ln>
        </p:spPr>
        <p:txBody>
          <a:bodyPr lIns="23262" tIns="23262" rIns="23262" bIns="23262" anchor="ctr"/>
          <a:lstStyle/>
          <a:p>
            <a:pPr lvl="0"/>
            <a:endParaRPr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Shape 1629"/>
          <p:cNvSpPr/>
          <p:nvPr/>
        </p:nvSpPr>
        <p:spPr>
          <a:xfrm flipV="1">
            <a:off x="7793481" y="3641557"/>
            <a:ext cx="1" cy="1246393"/>
          </a:xfrm>
          <a:prstGeom prst="line">
            <a:avLst/>
          </a:prstGeom>
          <a:ln w="12700">
            <a:solidFill>
              <a:srgbClr val="A6AAA9"/>
            </a:solidFill>
            <a:miter lim="400000"/>
          </a:ln>
        </p:spPr>
        <p:txBody>
          <a:bodyPr lIns="23262" tIns="23262" rIns="23262" bIns="23262" anchor="ctr"/>
          <a:lstStyle/>
          <a:p>
            <a:pPr lvl="0"/>
            <a:endParaRPr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Shape 1630"/>
          <p:cNvSpPr/>
          <p:nvPr/>
        </p:nvSpPr>
        <p:spPr>
          <a:xfrm>
            <a:off x="3567420" y="4083961"/>
            <a:ext cx="387159" cy="3871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17447" tIns="17447" rIns="17447" bIns="17447" numCol="1" anchor="ctr">
            <a:noAutofit/>
          </a:bodyPr>
          <a:lstStyle/>
          <a:p>
            <a:pPr lvl="0">
              <a:lnSpc>
                <a:spcPct val="120000"/>
              </a:lnSpc>
            </a:pPr>
            <a:endParaRPr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Shape 1636"/>
          <p:cNvSpPr/>
          <p:nvPr/>
        </p:nvSpPr>
        <p:spPr>
          <a:xfrm>
            <a:off x="4780806" y="2677406"/>
            <a:ext cx="387159" cy="3871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17447" tIns="17447" rIns="17447" bIns="17447" numCol="1" anchor="ctr">
            <a:noAutofit/>
          </a:bodyPr>
          <a:lstStyle/>
          <a:p>
            <a:pPr lvl="0">
              <a:lnSpc>
                <a:spcPct val="120000"/>
              </a:lnSpc>
            </a:pPr>
            <a:endParaRPr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Shape 1642"/>
          <p:cNvSpPr/>
          <p:nvPr/>
        </p:nvSpPr>
        <p:spPr>
          <a:xfrm>
            <a:off x="5959263" y="1910232"/>
            <a:ext cx="387159" cy="3871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17447" tIns="17447" rIns="17447" bIns="17447" numCol="1" anchor="ctr">
            <a:noAutofit/>
          </a:bodyPr>
          <a:lstStyle/>
          <a:p>
            <a:pPr lvl="0">
              <a:lnSpc>
                <a:spcPct val="120000"/>
              </a:lnSpc>
            </a:pPr>
            <a:endParaRPr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Shape 1648"/>
          <p:cNvSpPr/>
          <p:nvPr/>
        </p:nvSpPr>
        <p:spPr>
          <a:xfrm>
            <a:off x="7598272" y="4731307"/>
            <a:ext cx="387159" cy="3871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17447" tIns="17447" rIns="17447" bIns="17447" numCol="1" anchor="ctr">
            <a:noAutofit/>
          </a:bodyPr>
          <a:lstStyle/>
          <a:p>
            <a:pPr lvl="0">
              <a:lnSpc>
                <a:spcPct val="120000"/>
              </a:lnSpc>
            </a:pPr>
            <a:endParaRPr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Shape 1653"/>
          <p:cNvSpPr/>
          <p:nvPr/>
        </p:nvSpPr>
        <p:spPr>
          <a:xfrm>
            <a:off x="3708087" y="5500752"/>
            <a:ext cx="105820" cy="1058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/>
          <a:lstStyle/>
          <a:p>
            <a:pPr lvl="0">
              <a:lnSpc>
                <a:spcPct val="120000"/>
              </a:lnSpc>
            </a:pPr>
            <a:endParaRPr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Shape 1654"/>
          <p:cNvSpPr/>
          <p:nvPr/>
        </p:nvSpPr>
        <p:spPr>
          <a:xfrm>
            <a:off x="4895131" y="4612606"/>
            <a:ext cx="164632" cy="1646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/>
          <a:lstStyle/>
          <a:p>
            <a:pPr lvl="0">
              <a:lnSpc>
                <a:spcPct val="120000"/>
              </a:lnSpc>
            </a:pPr>
            <a:endParaRPr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Shape 1655"/>
          <p:cNvSpPr/>
          <p:nvPr/>
        </p:nvSpPr>
        <p:spPr>
          <a:xfrm>
            <a:off x="6044444" y="4048660"/>
            <a:ext cx="211623" cy="2116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/>
          <a:lstStyle/>
          <a:p>
            <a:pPr lvl="0">
              <a:lnSpc>
                <a:spcPct val="120000"/>
              </a:lnSpc>
            </a:pPr>
            <a:endParaRPr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Shape 1656"/>
          <p:cNvSpPr/>
          <p:nvPr/>
        </p:nvSpPr>
        <p:spPr>
          <a:xfrm>
            <a:off x="7659778" y="3513302"/>
            <a:ext cx="261698" cy="2616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/>
          <a:lstStyle/>
          <a:p>
            <a:pPr lvl="0">
              <a:lnSpc>
                <a:spcPct val="120000"/>
              </a:lnSpc>
            </a:pPr>
            <a:endParaRPr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Text Placeholder 3"/>
          <p:cNvSpPr txBox="1">
            <a:spLocks/>
          </p:cNvSpPr>
          <p:nvPr/>
        </p:nvSpPr>
        <p:spPr>
          <a:xfrm>
            <a:off x="3012064" y="2800944"/>
            <a:ext cx="1570297" cy="236219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</a:p>
        </p:txBody>
      </p:sp>
      <p:sp>
        <p:nvSpPr>
          <p:cNvPr id="19" name="Text Placeholder 4"/>
          <p:cNvSpPr txBox="1">
            <a:spLocks/>
          </p:cNvSpPr>
          <p:nvPr/>
        </p:nvSpPr>
        <p:spPr>
          <a:xfrm>
            <a:off x="2480327" y="3057866"/>
            <a:ext cx="2063339" cy="42960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20" name="Text Placeholder 3"/>
          <p:cNvSpPr txBox="1">
            <a:spLocks/>
          </p:cNvSpPr>
          <p:nvPr/>
        </p:nvSpPr>
        <p:spPr>
          <a:xfrm>
            <a:off x="6537411" y="2026880"/>
            <a:ext cx="1345236" cy="258532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Text Placeholder 4"/>
          <p:cNvSpPr txBox="1">
            <a:spLocks/>
          </p:cNvSpPr>
          <p:nvPr/>
        </p:nvSpPr>
        <p:spPr>
          <a:xfrm>
            <a:off x="6525058" y="2305244"/>
            <a:ext cx="1711622" cy="577338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22" name="Text Placeholder 3"/>
          <p:cNvSpPr txBox="1">
            <a:spLocks/>
          </p:cNvSpPr>
          <p:nvPr/>
        </p:nvSpPr>
        <p:spPr>
          <a:xfrm>
            <a:off x="8178452" y="4846351"/>
            <a:ext cx="1344392" cy="258532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Text Placeholder 4"/>
          <p:cNvSpPr txBox="1">
            <a:spLocks/>
          </p:cNvSpPr>
          <p:nvPr/>
        </p:nvSpPr>
        <p:spPr>
          <a:xfrm>
            <a:off x="8148754" y="5118173"/>
            <a:ext cx="2063339" cy="42960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24" name="Text Placeholder 4"/>
          <p:cNvSpPr txBox="1">
            <a:spLocks/>
          </p:cNvSpPr>
          <p:nvPr/>
        </p:nvSpPr>
        <p:spPr>
          <a:xfrm>
            <a:off x="3643250" y="4148913"/>
            <a:ext cx="235494" cy="28303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id-ID" sz="1400" dirty="0">
                <a:solidFill>
                  <a:srgbClr val="FCFCF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25" name="Text Placeholder 4"/>
          <p:cNvSpPr txBox="1">
            <a:spLocks/>
          </p:cNvSpPr>
          <p:nvPr/>
        </p:nvSpPr>
        <p:spPr>
          <a:xfrm>
            <a:off x="4856642" y="2729465"/>
            <a:ext cx="235494" cy="28303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id-ID" sz="1400" dirty="0">
                <a:solidFill>
                  <a:srgbClr val="FCFCF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26" name="Text Placeholder 4"/>
          <p:cNvSpPr txBox="1">
            <a:spLocks/>
          </p:cNvSpPr>
          <p:nvPr/>
        </p:nvSpPr>
        <p:spPr>
          <a:xfrm>
            <a:off x="6038562" y="1962295"/>
            <a:ext cx="235494" cy="28303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id-ID" sz="1400" dirty="0">
                <a:solidFill>
                  <a:srgbClr val="FCFCF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03</a:t>
            </a:r>
          </a:p>
        </p:txBody>
      </p:sp>
      <p:sp>
        <p:nvSpPr>
          <p:cNvPr id="27" name="Text Placeholder 4"/>
          <p:cNvSpPr txBox="1">
            <a:spLocks/>
          </p:cNvSpPr>
          <p:nvPr/>
        </p:nvSpPr>
        <p:spPr>
          <a:xfrm>
            <a:off x="7674105" y="4802272"/>
            <a:ext cx="235494" cy="28303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id-ID" sz="1400" dirty="0">
                <a:solidFill>
                  <a:srgbClr val="FCFCF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04</a:t>
            </a:r>
          </a:p>
        </p:txBody>
      </p:sp>
      <p:sp>
        <p:nvSpPr>
          <p:cNvPr id="28" name="Shape 1625"/>
          <p:cNvSpPr/>
          <p:nvPr/>
        </p:nvSpPr>
        <p:spPr>
          <a:xfrm>
            <a:off x="9731475" y="2434047"/>
            <a:ext cx="1270207" cy="12702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0" tIns="0" rIns="0" bIns="0"/>
          <a:lstStyle/>
          <a:p>
            <a:pPr lvl="0">
              <a:lnSpc>
                <a:spcPct val="120000"/>
              </a:lnSpc>
            </a:pPr>
            <a:endParaRPr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Shape 1657"/>
          <p:cNvSpPr/>
          <p:nvPr/>
        </p:nvSpPr>
        <p:spPr>
          <a:xfrm>
            <a:off x="10177332" y="2605031"/>
            <a:ext cx="378722" cy="3871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35" y="3821"/>
                </a:moveTo>
                <a:lnTo>
                  <a:pt x="4745" y="3821"/>
                </a:lnTo>
                <a:cubicBezTo>
                  <a:pt x="4832" y="6659"/>
                  <a:pt x="5371" y="8569"/>
                  <a:pt x="6052" y="9978"/>
                </a:cubicBezTo>
                <a:cubicBezTo>
                  <a:pt x="3968" y="8590"/>
                  <a:pt x="2022" y="6988"/>
                  <a:pt x="1735" y="3821"/>
                </a:cubicBezTo>
                <a:close/>
                <a:moveTo>
                  <a:pt x="10800" y="1439"/>
                </a:moveTo>
                <a:cubicBezTo>
                  <a:pt x="14079" y="1438"/>
                  <a:pt x="15359" y="2749"/>
                  <a:pt x="15358" y="3236"/>
                </a:cubicBezTo>
                <a:cubicBezTo>
                  <a:pt x="15358" y="3725"/>
                  <a:pt x="14080" y="5035"/>
                  <a:pt x="10800" y="5038"/>
                </a:cubicBezTo>
                <a:cubicBezTo>
                  <a:pt x="7521" y="5035"/>
                  <a:pt x="6242" y="3725"/>
                  <a:pt x="6242" y="3236"/>
                </a:cubicBezTo>
                <a:cubicBezTo>
                  <a:pt x="6241" y="2749"/>
                  <a:pt x="7521" y="1438"/>
                  <a:pt x="10800" y="1439"/>
                </a:cubicBezTo>
                <a:close/>
                <a:moveTo>
                  <a:pt x="15548" y="9978"/>
                </a:moveTo>
                <a:cubicBezTo>
                  <a:pt x="16230" y="8569"/>
                  <a:pt x="16768" y="6659"/>
                  <a:pt x="16855" y="3821"/>
                </a:cubicBezTo>
                <a:lnTo>
                  <a:pt x="19866" y="3821"/>
                </a:lnTo>
                <a:cubicBezTo>
                  <a:pt x="19580" y="6988"/>
                  <a:pt x="17632" y="8590"/>
                  <a:pt x="15548" y="9978"/>
                </a:cubicBezTo>
                <a:close/>
                <a:moveTo>
                  <a:pt x="12216" y="15911"/>
                </a:moveTo>
                <a:cubicBezTo>
                  <a:pt x="12216" y="14207"/>
                  <a:pt x="13537" y="13266"/>
                  <a:pt x="15690" y="11871"/>
                </a:cubicBezTo>
                <a:cubicBezTo>
                  <a:pt x="18323" y="10163"/>
                  <a:pt x="21600" y="8040"/>
                  <a:pt x="21600" y="2998"/>
                </a:cubicBezTo>
                <a:cubicBezTo>
                  <a:pt x="21600" y="2544"/>
                  <a:pt x="21220" y="2177"/>
                  <a:pt x="20750" y="2177"/>
                </a:cubicBezTo>
                <a:lnTo>
                  <a:pt x="16635" y="2177"/>
                </a:lnTo>
                <a:cubicBezTo>
                  <a:pt x="16053" y="1125"/>
                  <a:pt x="14320" y="0"/>
                  <a:pt x="10800" y="0"/>
                </a:cubicBezTo>
                <a:cubicBezTo>
                  <a:pt x="7281" y="0"/>
                  <a:pt x="5547" y="1125"/>
                  <a:pt x="4966" y="2177"/>
                </a:cubicBezTo>
                <a:lnTo>
                  <a:pt x="850" y="2177"/>
                </a:lnTo>
                <a:cubicBezTo>
                  <a:pt x="380" y="2177"/>
                  <a:pt x="0" y="2544"/>
                  <a:pt x="0" y="2998"/>
                </a:cubicBezTo>
                <a:cubicBezTo>
                  <a:pt x="0" y="8040"/>
                  <a:pt x="3277" y="10163"/>
                  <a:pt x="5912" y="11871"/>
                </a:cubicBezTo>
                <a:cubicBezTo>
                  <a:pt x="8065" y="13266"/>
                  <a:pt x="9384" y="14207"/>
                  <a:pt x="9384" y="15911"/>
                </a:cubicBezTo>
                <a:lnTo>
                  <a:pt x="9384" y="17450"/>
                </a:lnTo>
                <a:cubicBezTo>
                  <a:pt x="7122" y="17696"/>
                  <a:pt x="5461" y="18514"/>
                  <a:pt x="5461" y="19487"/>
                </a:cubicBezTo>
                <a:cubicBezTo>
                  <a:pt x="5461" y="20654"/>
                  <a:pt x="7851" y="21600"/>
                  <a:pt x="10800" y="21600"/>
                </a:cubicBezTo>
                <a:cubicBezTo>
                  <a:pt x="13749" y="21600"/>
                  <a:pt x="16139" y="20654"/>
                  <a:pt x="16139" y="19487"/>
                </a:cubicBezTo>
                <a:cubicBezTo>
                  <a:pt x="16139" y="18514"/>
                  <a:pt x="14478" y="17696"/>
                  <a:pt x="12216" y="17450"/>
                </a:cubicBezTo>
                <a:cubicBezTo>
                  <a:pt x="12216" y="17450"/>
                  <a:pt x="12216" y="15911"/>
                  <a:pt x="12216" y="15911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lnSpc>
                <a:spcPct val="120000"/>
              </a:lnSpc>
            </a:pPr>
            <a:endParaRPr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Text Placeholder 3"/>
          <p:cNvSpPr txBox="1">
            <a:spLocks/>
          </p:cNvSpPr>
          <p:nvPr/>
        </p:nvSpPr>
        <p:spPr>
          <a:xfrm>
            <a:off x="9891668" y="3044677"/>
            <a:ext cx="934156" cy="374339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输入文本</a:t>
            </a:r>
            <a:endParaRPr lang="id-ID" sz="1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TextBox 8"/>
          <p:cNvSpPr txBox="1"/>
          <p:nvPr/>
        </p:nvSpPr>
        <p:spPr>
          <a:xfrm>
            <a:off x="857250" y="233568"/>
            <a:ext cx="394915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TextBox 8"/>
          <p:cNvSpPr txBox="1"/>
          <p:nvPr/>
        </p:nvSpPr>
        <p:spPr>
          <a:xfrm>
            <a:off x="857250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 ANNUAL WORK SUMMARY</a:t>
            </a:r>
            <a:endParaRPr lang="zh-CN" altLang="en-US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5864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/>
          <p:cNvSpPr/>
          <p:nvPr/>
        </p:nvSpPr>
        <p:spPr>
          <a:xfrm>
            <a:off x="7569469" y="1632878"/>
            <a:ext cx="2144681" cy="45505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id-ID" sz="148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932170" y="1632878"/>
            <a:ext cx="2144681" cy="22440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2016</a:t>
            </a:r>
            <a:endParaRPr lang="id-ID" sz="4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3144604" y="1632878"/>
            <a:ext cx="2144681" cy="2244027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5695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5357038" y="1632878"/>
            <a:ext cx="2144681" cy="224402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id-ID" sz="148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9781903" y="1632878"/>
            <a:ext cx="2144681" cy="2244027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id-ID" sz="148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932172" y="3939392"/>
            <a:ext cx="4357113" cy="22440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5695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5357038" y="3939391"/>
            <a:ext cx="2144681" cy="2244027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5695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9781903" y="3939391"/>
            <a:ext cx="2144681" cy="22440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4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5633955" y="2233681"/>
            <a:ext cx="1590846" cy="22711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147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n-AU" sz="1476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Text Placeholder 32"/>
          <p:cNvSpPr txBox="1">
            <a:spLocks/>
          </p:cNvSpPr>
          <p:nvPr/>
        </p:nvSpPr>
        <p:spPr>
          <a:xfrm>
            <a:off x="5633955" y="2562638"/>
            <a:ext cx="1590846" cy="738664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请替换文字内容，修改文字内容，也可以直接复制你的内容到此。请替换文字内容，修改文字内容，也可以直接复制你的内容到此。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Text Placeholder 32"/>
          <p:cNvSpPr txBox="1">
            <a:spLocks/>
          </p:cNvSpPr>
          <p:nvPr/>
        </p:nvSpPr>
        <p:spPr>
          <a:xfrm>
            <a:off x="1449134" y="4404814"/>
            <a:ext cx="3275291" cy="1313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请替换文字内容，修改文字内容，也可以直接复制你的内容到此。请替换文字内容，修改文字内容，也可以直接复制你的内容到此。</a:t>
            </a:r>
            <a:endParaRPr lang="en-US" altLang="zh-CN" sz="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请替换文字内容，修改文字内容，也可以直接复制你的内容到此。请替换文字内容，修改文字内容，也可以直接复制你的内容到此。</a:t>
            </a:r>
            <a:endParaRPr lang="en-US" altLang="zh-CN" sz="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请替换文字内容，修改文字内容，也可以直接复制你的内容到此。请替换文字内容，修改文字内容，也可以直接复制你的内容到此。</a:t>
            </a:r>
          </a:p>
        </p:txBody>
      </p:sp>
      <p:sp>
        <p:nvSpPr>
          <p:cNvPr id="61" name="Text Placeholder 32"/>
          <p:cNvSpPr txBox="1">
            <a:spLocks/>
          </p:cNvSpPr>
          <p:nvPr/>
        </p:nvSpPr>
        <p:spPr>
          <a:xfrm>
            <a:off x="7807012" y="2754891"/>
            <a:ext cx="1697976" cy="276998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buNone/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</a:r>
            <a:endParaRPr lang="en-US" altLang="zh-CN" sz="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TextBox 8"/>
          <p:cNvSpPr txBox="1"/>
          <p:nvPr/>
        </p:nvSpPr>
        <p:spPr>
          <a:xfrm>
            <a:off x="857250" y="233568"/>
            <a:ext cx="394915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TextBox 8"/>
          <p:cNvSpPr txBox="1"/>
          <p:nvPr/>
        </p:nvSpPr>
        <p:spPr>
          <a:xfrm>
            <a:off x="857250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 ANNUAL WORK SUMMARY</a:t>
            </a:r>
            <a:endParaRPr lang="zh-CN" altLang="en-US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757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/>
          <p:cNvGrpSpPr/>
          <p:nvPr/>
        </p:nvGrpSpPr>
        <p:grpSpPr>
          <a:xfrm>
            <a:off x="6073079" y="2366643"/>
            <a:ext cx="692092" cy="692092"/>
            <a:chOff x="6369311" y="2040370"/>
            <a:chExt cx="755703" cy="755703"/>
          </a:xfrm>
        </p:grpSpPr>
        <p:sp>
          <p:nvSpPr>
            <p:cNvPr id="8" name="Oval 7"/>
            <p:cNvSpPr/>
            <p:nvPr/>
          </p:nvSpPr>
          <p:spPr>
            <a:xfrm>
              <a:off x="6369311" y="2040370"/>
              <a:ext cx="755703" cy="75570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422299" y="2208373"/>
              <a:ext cx="649725" cy="423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93%</a:t>
              </a:r>
              <a:endParaRPr lang="en-GB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3079" y="3238584"/>
            <a:ext cx="692092" cy="692092"/>
            <a:chOff x="6369311" y="2992454"/>
            <a:chExt cx="755703" cy="755703"/>
          </a:xfrm>
        </p:grpSpPr>
        <p:sp>
          <p:nvSpPr>
            <p:cNvPr id="9" name="Oval 8"/>
            <p:cNvSpPr/>
            <p:nvPr/>
          </p:nvSpPr>
          <p:spPr>
            <a:xfrm>
              <a:off x="6369311" y="2992454"/>
              <a:ext cx="755703" cy="75570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422299" y="3160455"/>
              <a:ext cx="649725" cy="423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6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82%</a:t>
              </a:r>
              <a:endParaRPr lang="en-GB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6073079" y="4110525"/>
            <a:ext cx="692092" cy="692092"/>
            <a:chOff x="6369310" y="3944537"/>
            <a:chExt cx="755703" cy="755703"/>
          </a:xfrm>
        </p:grpSpPr>
        <p:sp>
          <p:nvSpPr>
            <p:cNvPr id="11" name="Oval 10"/>
            <p:cNvSpPr/>
            <p:nvPr/>
          </p:nvSpPr>
          <p:spPr>
            <a:xfrm>
              <a:off x="6369310" y="3944537"/>
              <a:ext cx="755703" cy="755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422298" y="4114593"/>
              <a:ext cx="649725" cy="423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6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70%</a:t>
              </a:r>
              <a:endParaRPr lang="en-GB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6073079" y="4986226"/>
            <a:ext cx="692092" cy="692092"/>
            <a:chOff x="6369311" y="4900725"/>
            <a:chExt cx="755703" cy="755703"/>
          </a:xfrm>
        </p:grpSpPr>
        <p:sp>
          <p:nvSpPr>
            <p:cNvPr id="10" name="Oval 9"/>
            <p:cNvSpPr/>
            <p:nvPr/>
          </p:nvSpPr>
          <p:spPr>
            <a:xfrm>
              <a:off x="6369311" y="4900725"/>
              <a:ext cx="755703" cy="75570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422299" y="5068728"/>
              <a:ext cx="649725" cy="423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6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68%</a:t>
              </a:r>
              <a:endParaRPr lang="en-GB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6967958" y="3246731"/>
            <a:ext cx="3045194" cy="3532017"/>
            <a:chOff x="7346437" y="3001349"/>
            <a:chExt cx="3325083" cy="3856651"/>
          </a:xfrm>
        </p:grpSpPr>
        <p:sp>
          <p:nvSpPr>
            <p:cNvPr id="6" name="Freeform 5"/>
            <p:cNvSpPr/>
            <p:nvPr/>
          </p:nvSpPr>
          <p:spPr>
            <a:xfrm rot="16200000">
              <a:off x="7080653" y="3267133"/>
              <a:ext cx="3856651" cy="3325083"/>
            </a:xfrm>
            <a:custGeom>
              <a:avLst/>
              <a:gdLst>
                <a:gd name="connsiteX0" fmla="*/ 4242316 w 4242316"/>
                <a:gd name="connsiteY0" fmla="*/ 562708 h 3657591"/>
                <a:gd name="connsiteX1" fmla="*/ 4117817 w 4242316"/>
                <a:gd name="connsiteY1" fmla="*/ 562708 h 3657591"/>
                <a:gd name="connsiteX2" fmla="*/ 4117817 w 4242316"/>
                <a:gd name="connsiteY2" fmla="*/ 3094883 h 3657591"/>
                <a:gd name="connsiteX3" fmla="*/ 3555109 w 4242316"/>
                <a:gd name="connsiteY3" fmla="*/ 3657591 h 3657591"/>
                <a:gd name="connsiteX4" fmla="*/ 0 w 4242316"/>
                <a:gd name="connsiteY4" fmla="*/ 3657591 h 3657591"/>
                <a:gd name="connsiteX5" fmla="*/ 0 w 4242316"/>
                <a:gd name="connsiteY5" fmla="*/ 3094883 h 3657591"/>
                <a:gd name="connsiteX6" fmla="*/ 3555109 w 4242316"/>
                <a:gd name="connsiteY6" fmla="*/ 3094883 h 3657591"/>
                <a:gd name="connsiteX7" fmla="*/ 3555109 w 4242316"/>
                <a:gd name="connsiteY7" fmla="*/ 562708 h 3657591"/>
                <a:gd name="connsiteX8" fmla="*/ 3430609 w 4242316"/>
                <a:gd name="connsiteY8" fmla="*/ 562708 h 3657591"/>
                <a:gd name="connsiteX9" fmla="*/ 3836463 w 4242316"/>
                <a:gd name="connsiteY9" fmla="*/ 0 h 3657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2316" h="3657591">
                  <a:moveTo>
                    <a:pt x="4242316" y="562708"/>
                  </a:moveTo>
                  <a:lnTo>
                    <a:pt x="4117817" y="562708"/>
                  </a:lnTo>
                  <a:lnTo>
                    <a:pt x="4117817" y="3094883"/>
                  </a:lnTo>
                  <a:lnTo>
                    <a:pt x="3555109" y="3657591"/>
                  </a:lnTo>
                  <a:lnTo>
                    <a:pt x="0" y="3657591"/>
                  </a:lnTo>
                  <a:lnTo>
                    <a:pt x="0" y="3094883"/>
                  </a:lnTo>
                  <a:lnTo>
                    <a:pt x="3555109" y="3094883"/>
                  </a:lnTo>
                  <a:lnTo>
                    <a:pt x="3555109" y="562708"/>
                  </a:lnTo>
                  <a:lnTo>
                    <a:pt x="3430609" y="562708"/>
                  </a:lnTo>
                  <a:lnTo>
                    <a:pt x="3836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8114763" y="3219375"/>
              <a:ext cx="352166" cy="301858"/>
            </a:xfrm>
            <a:custGeom>
              <a:avLst/>
              <a:gdLst>
                <a:gd name="T0" fmla="*/ 4 w 94"/>
                <a:gd name="T1" fmla="*/ 19 h 81"/>
                <a:gd name="T2" fmla="*/ 46 w 94"/>
                <a:gd name="T3" fmla="*/ 19 h 81"/>
                <a:gd name="T4" fmla="*/ 50 w 94"/>
                <a:gd name="T5" fmla="*/ 16 h 81"/>
                <a:gd name="T6" fmla="*/ 73 w 94"/>
                <a:gd name="T7" fmla="*/ 0 h 81"/>
                <a:gd name="T8" fmla="*/ 73 w 94"/>
                <a:gd name="T9" fmla="*/ 33 h 81"/>
                <a:gd name="T10" fmla="*/ 73 w 94"/>
                <a:gd name="T11" fmla="*/ 66 h 81"/>
                <a:gd name="T12" fmla="*/ 50 w 94"/>
                <a:gd name="T13" fmla="*/ 49 h 81"/>
                <a:gd name="T14" fmla="*/ 46 w 94"/>
                <a:gd name="T15" fmla="*/ 47 h 81"/>
                <a:gd name="T16" fmla="*/ 33 w 94"/>
                <a:gd name="T17" fmla="*/ 47 h 81"/>
                <a:gd name="T18" fmla="*/ 40 w 94"/>
                <a:gd name="T19" fmla="*/ 70 h 81"/>
                <a:gd name="T20" fmla="*/ 45 w 94"/>
                <a:gd name="T21" fmla="*/ 70 h 81"/>
                <a:gd name="T22" fmla="*/ 45 w 94"/>
                <a:gd name="T23" fmla="*/ 81 h 81"/>
                <a:gd name="T24" fmla="*/ 43 w 94"/>
                <a:gd name="T25" fmla="*/ 81 h 81"/>
                <a:gd name="T26" fmla="*/ 21 w 94"/>
                <a:gd name="T27" fmla="*/ 81 h 81"/>
                <a:gd name="T28" fmla="*/ 11 w 94"/>
                <a:gd name="T29" fmla="*/ 47 h 81"/>
                <a:gd name="T30" fmla="*/ 4 w 94"/>
                <a:gd name="T31" fmla="*/ 47 h 81"/>
                <a:gd name="T32" fmla="*/ 4 w 94"/>
                <a:gd name="T33" fmla="*/ 19 h 81"/>
                <a:gd name="T34" fmla="*/ 87 w 94"/>
                <a:gd name="T35" fmla="*/ 23 h 81"/>
                <a:gd name="T36" fmla="*/ 94 w 94"/>
                <a:gd name="T37" fmla="*/ 33 h 81"/>
                <a:gd name="T38" fmla="*/ 87 w 94"/>
                <a:gd name="T39" fmla="*/ 43 h 81"/>
                <a:gd name="T40" fmla="*/ 87 w 94"/>
                <a:gd name="T41" fmla="*/ 66 h 81"/>
                <a:gd name="T42" fmla="*/ 78 w 94"/>
                <a:gd name="T43" fmla="*/ 66 h 81"/>
                <a:gd name="T44" fmla="*/ 78 w 94"/>
                <a:gd name="T45" fmla="*/ 0 h 81"/>
                <a:gd name="T46" fmla="*/ 87 w 94"/>
                <a:gd name="T47" fmla="*/ 0 h 81"/>
                <a:gd name="T48" fmla="*/ 87 w 94"/>
                <a:gd name="T49" fmla="*/ 23 h 81"/>
                <a:gd name="T50" fmla="*/ 46 w 94"/>
                <a:gd name="T51" fmla="*/ 49 h 81"/>
                <a:gd name="T52" fmla="*/ 37 w 94"/>
                <a:gd name="T53" fmla="*/ 49 h 81"/>
                <a:gd name="T54" fmla="*/ 40 w 94"/>
                <a:gd name="T55" fmla="*/ 61 h 81"/>
                <a:gd name="T56" fmla="*/ 43 w 94"/>
                <a:gd name="T57" fmla="*/ 61 h 81"/>
                <a:gd name="T58" fmla="*/ 43 w 94"/>
                <a:gd name="T59" fmla="*/ 57 h 81"/>
                <a:gd name="T60" fmla="*/ 46 w 94"/>
                <a:gd name="T61" fmla="*/ 4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4" h="81">
                  <a:moveTo>
                    <a:pt x="4" y="19"/>
                  </a:moveTo>
                  <a:cubicBezTo>
                    <a:pt x="46" y="19"/>
                    <a:pt x="46" y="19"/>
                    <a:pt x="46" y="19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0" y="37"/>
                    <a:pt x="0" y="28"/>
                    <a:pt x="4" y="19"/>
                  </a:cubicBezTo>
                  <a:close/>
                  <a:moveTo>
                    <a:pt x="87" y="23"/>
                  </a:moveTo>
                  <a:cubicBezTo>
                    <a:pt x="91" y="24"/>
                    <a:pt x="94" y="28"/>
                    <a:pt x="94" y="33"/>
                  </a:cubicBezTo>
                  <a:cubicBezTo>
                    <a:pt x="94" y="38"/>
                    <a:pt x="91" y="42"/>
                    <a:pt x="87" y="43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7" y="23"/>
                    <a:pt x="87" y="23"/>
                    <a:pt x="87" y="23"/>
                  </a:cubicBezTo>
                  <a:close/>
                  <a:moveTo>
                    <a:pt x="46" y="49"/>
                  </a:moveTo>
                  <a:cubicBezTo>
                    <a:pt x="37" y="49"/>
                    <a:pt x="37" y="49"/>
                    <a:pt x="37" y="49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57"/>
                    <a:pt x="43" y="57"/>
                    <a:pt x="43" y="57"/>
                  </a:cubicBezTo>
                  <a:lnTo>
                    <a:pt x="46" y="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83743" tIns="41872" rIns="83743" bIns="41872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0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6967954" y="4122762"/>
            <a:ext cx="2401021" cy="2655984"/>
            <a:chOff x="7346434" y="3957897"/>
            <a:chExt cx="2621703" cy="2900101"/>
          </a:xfrm>
        </p:grpSpPr>
        <p:sp>
          <p:nvSpPr>
            <p:cNvPr id="5" name="Freeform 4"/>
            <p:cNvSpPr/>
            <p:nvPr/>
          </p:nvSpPr>
          <p:spPr>
            <a:xfrm rot="16200000">
              <a:off x="7207235" y="4097096"/>
              <a:ext cx="2900101" cy="2621703"/>
            </a:xfrm>
            <a:custGeom>
              <a:avLst/>
              <a:gdLst>
                <a:gd name="connsiteX0" fmla="*/ 2496508 w 3190111"/>
                <a:gd name="connsiteY0" fmla="*/ 2321164 h 2883873"/>
                <a:gd name="connsiteX1" fmla="*/ 2496508 w 3190111"/>
                <a:gd name="connsiteY1" fmla="*/ 2883872 h 2883873"/>
                <a:gd name="connsiteX2" fmla="*/ 0 w 3190111"/>
                <a:gd name="connsiteY2" fmla="*/ 2883872 h 2883873"/>
                <a:gd name="connsiteX3" fmla="*/ 0 w 3190111"/>
                <a:gd name="connsiteY3" fmla="*/ 2321164 h 2883873"/>
                <a:gd name="connsiteX4" fmla="*/ 3190111 w 3190111"/>
                <a:gd name="connsiteY4" fmla="*/ 562708 h 2883873"/>
                <a:gd name="connsiteX5" fmla="*/ 3062414 w 3190111"/>
                <a:gd name="connsiteY5" fmla="*/ 562708 h 2883873"/>
                <a:gd name="connsiteX6" fmla="*/ 3062414 w 3190111"/>
                <a:gd name="connsiteY6" fmla="*/ 2321165 h 2883873"/>
                <a:gd name="connsiteX7" fmla="*/ 3065612 w 3190111"/>
                <a:gd name="connsiteY7" fmla="*/ 2321165 h 2883873"/>
                <a:gd name="connsiteX8" fmla="*/ 2499706 w 3190111"/>
                <a:gd name="connsiteY8" fmla="*/ 2883873 h 2883873"/>
                <a:gd name="connsiteX9" fmla="*/ 2499706 w 3190111"/>
                <a:gd name="connsiteY9" fmla="*/ 2321165 h 2883873"/>
                <a:gd name="connsiteX10" fmla="*/ 2499706 w 3190111"/>
                <a:gd name="connsiteY10" fmla="*/ 562708 h 2883873"/>
                <a:gd name="connsiteX11" fmla="*/ 2378404 w 3190111"/>
                <a:gd name="connsiteY11" fmla="*/ 562708 h 2883873"/>
                <a:gd name="connsiteX12" fmla="*/ 2784258 w 3190111"/>
                <a:gd name="connsiteY12" fmla="*/ 0 h 2883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90111" h="2883873">
                  <a:moveTo>
                    <a:pt x="2496508" y="2321164"/>
                  </a:moveTo>
                  <a:lnTo>
                    <a:pt x="2496508" y="2883872"/>
                  </a:lnTo>
                  <a:lnTo>
                    <a:pt x="0" y="2883872"/>
                  </a:lnTo>
                  <a:lnTo>
                    <a:pt x="0" y="2321164"/>
                  </a:lnTo>
                  <a:close/>
                  <a:moveTo>
                    <a:pt x="3190111" y="562708"/>
                  </a:moveTo>
                  <a:lnTo>
                    <a:pt x="3062414" y="562708"/>
                  </a:lnTo>
                  <a:lnTo>
                    <a:pt x="3062414" y="2321165"/>
                  </a:lnTo>
                  <a:lnTo>
                    <a:pt x="3065612" y="2321165"/>
                  </a:lnTo>
                  <a:lnTo>
                    <a:pt x="2499706" y="2883873"/>
                  </a:lnTo>
                  <a:lnTo>
                    <a:pt x="2499706" y="2321165"/>
                  </a:lnTo>
                  <a:lnTo>
                    <a:pt x="2499706" y="562708"/>
                  </a:lnTo>
                  <a:lnTo>
                    <a:pt x="2378404" y="562708"/>
                  </a:lnTo>
                  <a:lnTo>
                    <a:pt x="27842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8101752" y="4176428"/>
              <a:ext cx="378190" cy="338289"/>
            </a:xfrm>
            <a:custGeom>
              <a:avLst/>
              <a:gdLst>
                <a:gd name="T0" fmla="*/ 36 w 101"/>
                <a:gd name="T1" fmla="*/ 77 h 90"/>
                <a:gd name="T2" fmla="*/ 39 w 101"/>
                <a:gd name="T3" fmla="*/ 80 h 90"/>
                <a:gd name="T4" fmla="*/ 42 w 101"/>
                <a:gd name="T5" fmla="*/ 80 h 90"/>
                <a:gd name="T6" fmla="*/ 44 w 101"/>
                <a:gd name="T7" fmla="*/ 79 h 90"/>
                <a:gd name="T8" fmla="*/ 46 w 101"/>
                <a:gd name="T9" fmla="*/ 75 h 90"/>
                <a:gd name="T10" fmla="*/ 46 w 101"/>
                <a:gd name="T11" fmla="*/ 75 h 90"/>
                <a:gd name="T12" fmla="*/ 46 w 101"/>
                <a:gd name="T13" fmla="*/ 47 h 90"/>
                <a:gd name="T14" fmla="*/ 30 w 101"/>
                <a:gd name="T15" fmla="*/ 52 h 90"/>
                <a:gd name="T16" fmla="*/ 0 w 101"/>
                <a:gd name="T17" fmla="*/ 52 h 90"/>
                <a:gd name="T18" fmla="*/ 44 w 101"/>
                <a:gd name="T19" fmla="*/ 6 h 90"/>
                <a:gd name="T20" fmla="*/ 46 w 101"/>
                <a:gd name="T21" fmla="*/ 0 h 90"/>
                <a:gd name="T22" fmla="*/ 55 w 101"/>
                <a:gd name="T23" fmla="*/ 0 h 90"/>
                <a:gd name="T24" fmla="*/ 57 w 101"/>
                <a:gd name="T25" fmla="*/ 6 h 90"/>
                <a:gd name="T26" fmla="*/ 101 w 101"/>
                <a:gd name="T27" fmla="*/ 52 h 90"/>
                <a:gd name="T28" fmla="*/ 72 w 101"/>
                <a:gd name="T29" fmla="*/ 52 h 90"/>
                <a:gd name="T30" fmla="*/ 56 w 101"/>
                <a:gd name="T31" fmla="*/ 47 h 90"/>
                <a:gd name="T32" fmla="*/ 56 w 101"/>
                <a:gd name="T33" fmla="*/ 75 h 90"/>
                <a:gd name="T34" fmla="*/ 56 w 101"/>
                <a:gd name="T35" fmla="*/ 75 h 90"/>
                <a:gd name="T36" fmla="*/ 50 w 101"/>
                <a:gd name="T37" fmla="*/ 88 h 90"/>
                <a:gd name="T38" fmla="*/ 43 w 101"/>
                <a:gd name="T39" fmla="*/ 90 h 90"/>
                <a:gd name="T40" fmla="*/ 36 w 101"/>
                <a:gd name="T41" fmla="*/ 89 h 90"/>
                <a:gd name="T42" fmla="*/ 26 w 101"/>
                <a:gd name="T43" fmla="*/ 79 h 90"/>
                <a:gd name="T44" fmla="*/ 36 w 101"/>
                <a:gd name="T45" fmla="*/ 77 h 90"/>
                <a:gd name="T46" fmla="*/ 72 w 101"/>
                <a:gd name="T47" fmla="*/ 43 h 90"/>
                <a:gd name="T48" fmla="*/ 80 w 101"/>
                <a:gd name="T49" fmla="*/ 41 h 90"/>
                <a:gd name="T50" fmla="*/ 57 w 101"/>
                <a:gd name="T51" fmla="*/ 13 h 90"/>
                <a:gd name="T52" fmla="*/ 72 w 101"/>
                <a:gd name="T53" fmla="*/ 43 h 90"/>
                <a:gd name="T54" fmla="*/ 10 w 101"/>
                <a:gd name="T55" fmla="*/ 40 h 90"/>
                <a:gd name="T56" fmla="*/ 20 w 101"/>
                <a:gd name="T57" fmla="*/ 39 h 90"/>
                <a:gd name="T58" fmla="*/ 33 w 101"/>
                <a:gd name="T59" fmla="*/ 16 h 90"/>
                <a:gd name="T60" fmla="*/ 10 w 101"/>
                <a:gd name="T61" fmla="*/ 4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1" h="90">
                  <a:moveTo>
                    <a:pt x="36" y="77"/>
                  </a:moveTo>
                  <a:cubicBezTo>
                    <a:pt x="36" y="78"/>
                    <a:pt x="37" y="79"/>
                    <a:pt x="39" y="80"/>
                  </a:cubicBezTo>
                  <a:cubicBezTo>
                    <a:pt x="40" y="80"/>
                    <a:pt x="41" y="80"/>
                    <a:pt x="42" y="80"/>
                  </a:cubicBezTo>
                  <a:cubicBezTo>
                    <a:pt x="43" y="80"/>
                    <a:pt x="43" y="79"/>
                    <a:pt x="44" y="79"/>
                  </a:cubicBezTo>
                  <a:cubicBezTo>
                    <a:pt x="45" y="78"/>
                    <a:pt x="46" y="77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9" y="47"/>
                    <a:pt x="34" y="49"/>
                    <a:pt x="30" y="52"/>
                  </a:cubicBezTo>
                  <a:cubicBezTo>
                    <a:pt x="19" y="47"/>
                    <a:pt x="9" y="47"/>
                    <a:pt x="0" y="52"/>
                  </a:cubicBezTo>
                  <a:cubicBezTo>
                    <a:pt x="2" y="26"/>
                    <a:pt x="16" y="9"/>
                    <a:pt x="44" y="6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85" y="9"/>
                    <a:pt x="99" y="26"/>
                    <a:pt x="101" y="52"/>
                  </a:cubicBezTo>
                  <a:cubicBezTo>
                    <a:pt x="92" y="47"/>
                    <a:pt x="83" y="47"/>
                    <a:pt x="72" y="52"/>
                  </a:cubicBezTo>
                  <a:cubicBezTo>
                    <a:pt x="67" y="49"/>
                    <a:pt x="63" y="47"/>
                    <a:pt x="56" y="47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81"/>
                    <a:pt x="54" y="85"/>
                    <a:pt x="50" y="88"/>
                  </a:cubicBezTo>
                  <a:cubicBezTo>
                    <a:pt x="48" y="89"/>
                    <a:pt x="45" y="90"/>
                    <a:pt x="43" y="90"/>
                  </a:cubicBezTo>
                  <a:cubicBezTo>
                    <a:pt x="40" y="90"/>
                    <a:pt x="38" y="90"/>
                    <a:pt x="36" y="89"/>
                  </a:cubicBezTo>
                  <a:cubicBezTo>
                    <a:pt x="31" y="88"/>
                    <a:pt x="27" y="84"/>
                    <a:pt x="26" y="79"/>
                  </a:cubicBezTo>
                  <a:cubicBezTo>
                    <a:pt x="36" y="77"/>
                    <a:pt x="36" y="77"/>
                    <a:pt x="36" y="77"/>
                  </a:cubicBezTo>
                  <a:close/>
                  <a:moveTo>
                    <a:pt x="72" y="43"/>
                  </a:moveTo>
                  <a:cubicBezTo>
                    <a:pt x="75" y="42"/>
                    <a:pt x="77" y="41"/>
                    <a:pt x="80" y="41"/>
                  </a:cubicBezTo>
                  <a:cubicBezTo>
                    <a:pt x="78" y="23"/>
                    <a:pt x="69" y="16"/>
                    <a:pt x="57" y="13"/>
                  </a:cubicBezTo>
                  <a:cubicBezTo>
                    <a:pt x="67" y="20"/>
                    <a:pt x="73" y="29"/>
                    <a:pt x="72" y="43"/>
                  </a:cubicBezTo>
                  <a:close/>
                  <a:moveTo>
                    <a:pt x="10" y="40"/>
                  </a:moveTo>
                  <a:cubicBezTo>
                    <a:pt x="14" y="40"/>
                    <a:pt x="17" y="40"/>
                    <a:pt x="20" y="39"/>
                  </a:cubicBezTo>
                  <a:cubicBezTo>
                    <a:pt x="25" y="31"/>
                    <a:pt x="29" y="23"/>
                    <a:pt x="33" y="16"/>
                  </a:cubicBezTo>
                  <a:cubicBezTo>
                    <a:pt x="20" y="19"/>
                    <a:pt x="13" y="27"/>
                    <a:pt x="10" y="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83743" tIns="41872" rIns="83743" bIns="41872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0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6967957" y="2374789"/>
            <a:ext cx="3689367" cy="4403959"/>
            <a:chOff x="7346438" y="2049265"/>
            <a:chExt cx="4028463" cy="4808735"/>
          </a:xfrm>
        </p:grpSpPr>
        <p:sp>
          <p:nvSpPr>
            <p:cNvPr id="7" name="Freeform 6"/>
            <p:cNvSpPr/>
            <p:nvPr/>
          </p:nvSpPr>
          <p:spPr>
            <a:xfrm rot="16200000">
              <a:off x="6956302" y="2439401"/>
              <a:ext cx="4808735" cy="4028463"/>
            </a:xfrm>
            <a:custGeom>
              <a:avLst/>
              <a:gdLst>
                <a:gd name="connsiteX0" fmla="*/ 5289608 w 5289608"/>
                <a:gd name="connsiteY0" fmla="*/ 562708 h 4431309"/>
                <a:gd name="connsiteX1" fmla="*/ 5165108 w 5289608"/>
                <a:gd name="connsiteY1" fmla="*/ 562708 h 4431309"/>
                <a:gd name="connsiteX2" fmla="*/ 5165108 w 5289608"/>
                <a:gd name="connsiteY2" fmla="*/ 3868601 h 4431309"/>
                <a:gd name="connsiteX3" fmla="*/ 4602401 w 5289608"/>
                <a:gd name="connsiteY3" fmla="*/ 4431309 h 4431309"/>
                <a:gd name="connsiteX4" fmla="*/ 0 w 5289608"/>
                <a:gd name="connsiteY4" fmla="*/ 4431309 h 4431309"/>
                <a:gd name="connsiteX5" fmla="*/ 0 w 5289608"/>
                <a:gd name="connsiteY5" fmla="*/ 3868601 h 4431309"/>
                <a:gd name="connsiteX6" fmla="*/ 4602401 w 5289608"/>
                <a:gd name="connsiteY6" fmla="*/ 3868601 h 4431309"/>
                <a:gd name="connsiteX7" fmla="*/ 4602401 w 5289608"/>
                <a:gd name="connsiteY7" fmla="*/ 562708 h 4431309"/>
                <a:gd name="connsiteX8" fmla="*/ 4477901 w 5289608"/>
                <a:gd name="connsiteY8" fmla="*/ 562708 h 4431309"/>
                <a:gd name="connsiteX9" fmla="*/ 4883755 w 5289608"/>
                <a:gd name="connsiteY9" fmla="*/ 0 h 4431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89608" h="4431309">
                  <a:moveTo>
                    <a:pt x="5289608" y="562708"/>
                  </a:moveTo>
                  <a:lnTo>
                    <a:pt x="5165108" y="562708"/>
                  </a:lnTo>
                  <a:lnTo>
                    <a:pt x="5165108" y="3868601"/>
                  </a:lnTo>
                  <a:lnTo>
                    <a:pt x="4602401" y="4431309"/>
                  </a:lnTo>
                  <a:lnTo>
                    <a:pt x="0" y="4431309"/>
                  </a:lnTo>
                  <a:lnTo>
                    <a:pt x="0" y="3868601"/>
                  </a:lnTo>
                  <a:lnTo>
                    <a:pt x="4602401" y="3868601"/>
                  </a:lnTo>
                  <a:lnTo>
                    <a:pt x="4602401" y="562708"/>
                  </a:lnTo>
                  <a:lnTo>
                    <a:pt x="4477901" y="562708"/>
                  </a:lnTo>
                  <a:lnTo>
                    <a:pt x="4883755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Freeform 17"/>
            <p:cNvSpPr>
              <a:spLocks noEditPoints="1"/>
            </p:cNvSpPr>
            <p:nvPr/>
          </p:nvSpPr>
          <p:spPr bwMode="auto">
            <a:xfrm>
              <a:off x="8120836" y="2231727"/>
              <a:ext cx="369515" cy="372985"/>
            </a:xfrm>
            <a:custGeom>
              <a:avLst/>
              <a:gdLst>
                <a:gd name="T0" fmla="*/ 49 w 99"/>
                <a:gd name="T1" fmla="*/ 0 h 100"/>
                <a:gd name="T2" fmla="*/ 99 w 99"/>
                <a:gd name="T3" fmla="*/ 50 h 100"/>
                <a:gd name="T4" fmla="*/ 49 w 99"/>
                <a:gd name="T5" fmla="*/ 100 h 100"/>
                <a:gd name="T6" fmla="*/ 0 w 99"/>
                <a:gd name="T7" fmla="*/ 50 h 100"/>
                <a:gd name="T8" fmla="*/ 49 w 99"/>
                <a:gd name="T9" fmla="*/ 0 h 100"/>
                <a:gd name="T10" fmla="*/ 45 w 99"/>
                <a:gd name="T11" fmla="*/ 15 h 100"/>
                <a:gd name="T12" fmla="*/ 45 w 99"/>
                <a:gd name="T13" fmla="*/ 44 h 100"/>
                <a:gd name="T14" fmla="*/ 54 w 99"/>
                <a:gd name="T15" fmla="*/ 44 h 100"/>
                <a:gd name="T16" fmla="*/ 54 w 99"/>
                <a:gd name="T17" fmla="*/ 15 h 100"/>
                <a:gd name="T18" fmla="*/ 45 w 99"/>
                <a:gd name="T19" fmla="*/ 15 h 100"/>
                <a:gd name="T20" fmla="*/ 67 w 99"/>
                <a:gd name="T21" fmla="*/ 24 h 100"/>
                <a:gd name="T22" fmla="*/ 61 w 99"/>
                <a:gd name="T23" fmla="*/ 32 h 100"/>
                <a:gd name="T24" fmla="*/ 64 w 99"/>
                <a:gd name="T25" fmla="*/ 35 h 100"/>
                <a:gd name="T26" fmla="*/ 70 w 99"/>
                <a:gd name="T27" fmla="*/ 50 h 100"/>
                <a:gd name="T28" fmla="*/ 64 w 99"/>
                <a:gd name="T29" fmla="*/ 65 h 100"/>
                <a:gd name="T30" fmla="*/ 49 w 99"/>
                <a:gd name="T31" fmla="*/ 71 h 100"/>
                <a:gd name="T32" fmla="*/ 35 w 99"/>
                <a:gd name="T33" fmla="*/ 65 h 100"/>
                <a:gd name="T34" fmla="*/ 28 w 99"/>
                <a:gd name="T35" fmla="*/ 50 h 100"/>
                <a:gd name="T36" fmla="*/ 35 w 99"/>
                <a:gd name="T37" fmla="*/ 35 h 100"/>
                <a:gd name="T38" fmla="*/ 37 w 99"/>
                <a:gd name="T39" fmla="*/ 32 h 100"/>
                <a:gd name="T40" fmla="*/ 31 w 99"/>
                <a:gd name="T41" fmla="*/ 24 h 100"/>
                <a:gd name="T42" fmla="*/ 27 w 99"/>
                <a:gd name="T43" fmla="*/ 28 h 100"/>
                <a:gd name="T44" fmla="*/ 18 w 99"/>
                <a:gd name="T45" fmla="*/ 50 h 100"/>
                <a:gd name="T46" fmla="*/ 27 w 99"/>
                <a:gd name="T47" fmla="*/ 72 h 100"/>
                <a:gd name="T48" fmla="*/ 49 w 99"/>
                <a:gd name="T49" fmla="*/ 81 h 100"/>
                <a:gd name="T50" fmla="*/ 72 w 99"/>
                <a:gd name="T51" fmla="*/ 72 h 100"/>
                <a:gd name="T52" fmla="*/ 81 w 99"/>
                <a:gd name="T53" fmla="*/ 50 h 100"/>
                <a:gd name="T54" fmla="*/ 72 w 99"/>
                <a:gd name="T55" fmla="*/ 28 h 100"/>
                <a:gd name="T56" fmla="*/ 67 w 99"/>
                <a:gd name="T57" fmla="*/ 24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9" h="100">
                  <a:moveTo>
                    <a:pt x="49" y="0"/>
                  </a:moveTo>
                  <a:cubicBezTo>
                    <a:pt x="77" y="0"/>
                    <a:pt x="99" y="22"/>
                    <a:pt x="99" y="50"/>
                  </a:cubicBezTo>
                  <a:cubicBezTo>
                    <a:pt x="99" y="77"/>
                    <a:pt x="77" y="100"/>
                    <a:pt x="49" y="100"/>
                  </a:cubicBezTo>
                  <a:cubicBezTo>
                    <a:pt x="22" y="100"/>
                    <a:pt x="0" y="77"/>
                    <a:pt x="0" y="50"/>
                  </a:cubicBezTo>
                  <a:cubicBezTo>
                    <a:pt x="0" y="22"/>
                    <a:pt x="22" y="0"/>
                    <a:pt x="49" y="0"/>
                  </a:cubicBezTo>
                  <a:close/>
                  <a:moveTo>
                    <a:pt x="45" y="15"/>
                  </a:moveTo>
                  <a:cubicBezTo>
                    <a:pt x="45" y="44"/>
                    <a:pt x="45" y="44"/>
                    <a:pt x="45" y="44"/>
                  </a:cubicBezTo>
                  <a:cubicBezTo>
                    <a:pt x="54" y="44"/>
                    <a:pt x="54" y="44"/>
                    <a:pt x="54" y="44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45" y="15"/>
                    <a:pt x="45" y="15"/>
                    <a:pt x="45" y="15"/>
                  </a:cubicBezTo>
                  <a:close/>
                  <a:moveTo>
                    <a:pt x="67" y="24"/>
                  </a:moveTo>
                  <a:cubicBezTo>
                    <a:pt x="61" y="32"/>
                    <a:pt x="61" y="32"/>
                    <a:pt x="61" y="32"/>
                  </a:cubicBezTo>
                  <a:cubicBezTo>
                    <a:pt x="62" y="33"/>
                    <a:pt x="63" y="34"/>
                    <a:pt x="64" y="35"/>
                  </a:cubicBezTo>
                  <a:cubicBezTo>
                    <a:pt x="68" y="39"/>
                    <a:pt x="70" y="44"/>
                    <a:pt x="70" y="50"/>
                  </a:cubicBezTo>
                  <a:cubicBezTo>
                    <a:pt x="70" y="55"/>
                    <a:pt x="68" y="61"/>
                    <a:pt x="64" y="65"/>
                  </a:cubicBezTo>
                  <a:cubicBezTo>
                    <a:pt x="60" y="68"/>
                    <a:pt x="55" y="71"/>
                    <a:pt x="49" y="71"/>
                  </a:cubicBezTo>
                  <a:cubicBezTo>
                    <a:pt x="44" y="71"/>
                    <a:pt x="38" y="68"/>
                    <a:pt x="35" y="65"/>
                  </a:cubicBezTo>
                  <a:cubicBezTo>
                    <a:pt x="31" y="61"/>
                    <a:pt x="28" y="55"/>
                    <a:pt x="28" y="50"/>
                  </a:cubicBezTo>
                  <a:cubicBezTo>
                    <a:pt x="28" y="44"/>
                    <a:pt x="31" y="39"/>
                    <a:pt x="35" y="35"/>
                  </a:cubicBezTo>
                  <a:cubicBezTo>
                    <a:pt x="35" y="34"/>
                    <a:pt x="36" y="33"/>
                    <a:pt x="37" y="32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0" y="25"/>
                    <a:pt x="29" y="26"/>
                    <a:pt x="27" y="28"/>
                  </a:cubicBezTo>
                  <a:cubicBezTo>
                    <a:pt x="22" y="33"/>
                    <a:pt x="18" y="41"/>
                    <a:pt x="18" y="50"/>
                  </a:cubicBezTo>
                  <a:cubicBezTo>
                    <a:pt x="18" y="58"/>
                    <a:pt x="22" y="66"/>
                    <a:pt x="27" y="72"/>
                  </a:cubicBezTo>
                  <a:cubicBezTo>
                    <a:pt x="33" y="77"/>
                    <a:pt x="41" y="81"/>
                    <a:pt x="49" y="81"/>
                  </a:cubicBezTo>
                  <a:cubicBezTo>
                    <a:pt x="58" y="81"/>
                    <a:pt x="66" y="77"/>
                    <a:pt x="72" y="72"/>
                  </a:cubicBezTo>
                  <a:cubicBezTo>
                    <a:pt x="77" y="66"/>
                    <a:pt x="81" y="58"/>
                    <a:pt x="81" y="50"/>
                  </a:cubicBezTo>
                  <a:cubicBezTo>
                    <a:pt x="81" y="41"/>
                    <a:pt x="77" y="33"/>
                    <a:pt x="72" y="28"/>
                  </a:cubicBezTo>
                  <a:cubicBezTo>
                    <a:pt x="70" y="26"/>
                    <a:pt x="69" y="25"/>
                    <a:pt x="67" y="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83743" tIns="41872" rIns="83743" bIns="41872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0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6967955" y="4994373"/>
            <a:ext cx="1756845" cy="1784373"/>
            <a:chOff x="7346434" y="4909620"/>
            <a:chExt cx="1918320" cy="1948378"/>
          </a:xfrm>
        </p:grpSpPr>
        <p:sp>
          <p:nvSpPr>
            <p:cNvPr id="4" name="Freeform 3"/>
            <p:cNvSpPr/>
            <p:nvPr/>
          </p:nvSpPr>
          <p:spPr>
            <a:xfrm rot="16200000">
              <a:off x="7331405" y="4924649"/>
              <a:ext cx="1948378" cy="1918320"/>
            </a:xfrm>
            <a:custGeom>
              <a:avLst/>
              <a:gdLst>
                <a:gd name="connsiteX0" fmla="*/ 2143216 w 2143216"/>
                <a:gd name="connsiteY0" fmla="*/ 562708 h 2110152"/>
                <a:gd name="connsiteX1" fmla="*/ 2018715 w 2143216"/>
                <a:gd name="connsiteY1" fmla="*/ 562708 h 2110152"/>
                <a:gd name="connsiteX2" fmla="*/ 2018715 w 2143216"/>
                <a:gd name="connsiteY2" fmla="*/ 1547444 h 2110152"/>
                <a:gd name="connsiteX3" fmla="*/ 1456007 w 2143216"/>
                <a:gd name="connsiteY3" fmla="*/ 2110152 h 2110152"/>
                <a:gd name="connsiteX4" fmla="*/ 1456007 w 2143216"/>
                <a:gd name="connsiteY4" fmla="*/ 2110151 h 2110152"/>
                <a:gd name="connsiteX5" fmla="*/ 0 w 2143216"/>
                <a:gd name="connsiteY5" fmla="*/ 2110151 h 2110152"/>
                <a:gd name="connsiteX6" fmla="*/ 0 w 2143216"/>
                <a:gd name="connsiteY6" fmla="*/ 1547443 h 2110152"/>
                <a:gd name="connsiteX7" fmla="*/ 1456007 w 2143216"/>
                <a:gd name="connsiteY7" fmla="*/ 1547443 h 2110152"/>
                <a:gd name="connsiteX8" fmla="*/ 1456007 w 2143216"/>
                <a:gd name="connsiteY8" fmla="*/ 562708 h 2110152"/>
                <a:gd name="connsiteX9" fmla="*/ 1331509 w 2143216"/>
                <a:gd name="connsiteY9" fmla="*/ 562708 h 2110152"/>
                <a:gd name="connsiteX10" fmla="*/ 1737363 w 2143216"/>
                <a:gd name="connsiteY10" fmla="*/ 0 h 2110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3216" h="2110152">
                  <a:moveTo>
                    <a:pt x="2143216" y="562708"/>
                  </a:moveTo>
                  <a:lnTo>
                    <a:pt x="2018715" y="562708"/>
                  </a:lnTo>
                  <a:lnTo>
                    <a:pt x="2018715" y="1547444"/>
                  </a:lnTo>
                  <a:lnTo>
                    <a:pt x="1456007" y="2110152"/>
                  </a:lnTo>
                  <a:lnTo>
                    <a:pt x="1456007" y="2110151"/>
                  </a:lnTo>
                  <a:lnTo>
                    <a:pt x="0" y="2110151"/>
                  </a:lnTo>
                  <a:lnTo>
                    <a:pt x="0" y="1547443"/>
                  </a:lnTo>
                  <a:lnTo>
                    <a:pt x="1456007" y="1547443"/>
                  </a:lnTo>
                  <a:lnTo>
                    <a:pt x="1456007" y="562708"/>
                  </a:lnTo>
                  <a:lnTo>
                    <a:pt x="1331509" y="562708"/>
                  </a:lnTo>
                  <a:lnTo>
                    <a:pt x="17373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8091344" y="5076469"/>
              <a:ext cx="399007" cy="404213"/>
            </a:xfrm>
            <a:custGeom>
              <a:avLst/>
              <a:gdLst>
                <a:gd name="T0" fmla="*/ 94 w 107"/>
                <a:gd name="T1" fmla="*/ 30 h 108"/>
                <a:gd name="T2" fmla="*/ 77 w 107"/>
                <a:gd name="T3" fmla="*/ 95 h 108"/>
                <a:gd name="T4" fmla="*/ 13 w 107"/>
                <a:gd name="T5" fmla="*/ 77 h 108"/>
                <a:gd name="T6" fmla="*/ 30 w 107"/>
                <a:gd name="T7" fmla="*/ 13 h 108"/>
                <a:gd name="T8" fmla="*/ 94 w 107"/>
                <a:gd name="T9" fmla="*/ 30 h 108"/>
                <a:gd name="T10" fmla="*/ 68 w 107"/>
                <a:gd name="T11" fmla="*/ 46 h 108"/>
                <a:gd name="T12" fmla="*/ 68 w 107"/>
                <a:gd name="T13" fmla="*/ 46 h 108"/>
                <a:gd name="T14" fmla="*/ 58 w 107"/>
                <a:gd name="T15" fmla="*/ 38 h 108"/>
                <a:gd name="T16" fmla="*/ 45 w 107"/>
                <a:gd name="T17" fmla="*/ 40 h 108"/>
                <a:gd name="T18" fmla="*/ 45 w 107"/>
                <a:gd name="T19" fmla="*/ 40 h 108"/>
                <a:gd name="T20" fmla="*/ 38 w 107"/>
                <a:gd name="T21" fmla="*/ 50 h 108"/>
                <a:gd name="T22" fmla="*/ 39 w 107"/>
                <a:gd name="T23" fmla="*/ 62 h 108"/>
                <a:gd name="T24" fmla="*/ 39 w 107"/>
                <a:gd name="T25" fmla="*/ 62 h 108"/>
                <a:gd name="T26" fmla="*/ 49 w 107"/>
                <a:gd name="T27" fmla="*/ 69 h 108"/>
                <a:gd name="T28" fmla="*/ 62 w 107"/>
                <a:gd name="T29" fmla="*/ 68 h 108"/>
                <a:gd name="T30" fmla="*/ 62 w 107"/>
                <a:gd name="T31" fmla="*/ 68 h 108"/>
                <a:gd name="T32" fmla="*/ 69 w 107"/>
                <a:gd name="T33" fmla="*/ 58 h 108"/>
                <a:gd name="T34" fmla="*/ 68 w 107"/>
                <a:gd name="T35" fmla="*/ 46 h 108"/>
                <a:gd name="T36" fmla="*/ 63 w 107"/>
                <a:gd name="T37" fmla="*/ 56 h 108"/>
                <a:gd name="T38" fmla="*/ 62 w 107"/>
                <a:gd name="T39" fmla="*/ 49 h 108"/>
                <a:gd name="T40" fmla="*/ 62 w 107"/>
                <a:gd name="T41" fmla="*/ 49 h 108"/>
                <a:gd name="T42" fmla="*/ 56 w 107"/>
                <a:gd name="T43" fmla="*/ 44 h 108"/>
                <a:gd name="T44" fmla="*/ 48 w 107"/>
                <a:gd name="T45" fmla="*/ 45 h 108"/>
                <a:gd name="T46" fmla="*/ 48 w 107"/>
                <a:gd name="T47" fmla="*/ 45 h 108"/>
                <a:gd name="T48" fmla="*/ 44 w 107"/>
                <a:gd name="T49" fmla="*/ 51 h 108"/>
                <a:gd name="T50" fmla="*/ 45 w 107"/>
                <a:gd name="T51" fmla="*/ 59 h 108"/>
                <a:gd name="T52" fmla="*/ 45 w 107"/>
                <a:gd name="T53" fmla="*/ 59 h 108"/>
                <a:gd name="T54" fmla="*/ 51 w 107"/>
                <a:gd name="T55" fmla="*/ 64 h 108"/>
                <a:gd name="T56" fmla="*/ 59 w 107"/>
                <a:gd name="T57" fmla="*/ 63 h 108"/>
                <a:gd name="T58" fmla="*/ 59 w 107"/>
                <a:gd name="T59" fmla="*/ 63 h 108"/>
                <a:gd name="T60" fmla="*/ 63 w 107"/>
                <a:gd name="T61" fmla="*/ 56 h 108"/>
                <a:gd name="T62" fmla="*/ 29 w 107"/>
                <a:gd name="T63" fmla="*/ 24 h 108"/>
                <a:gd name="T64" fmla="*/ 17 w 107"/>
                <a:gd name="T65" fmla="*/ 65 h 108"/>
                <a:gd name="T66" fmla="*/ 25 w 107"/>
                <a:gd name="T67" fmla="*/ 63 h 108"/>
                <a:gd name="T68" fmla="*/ 29 w 107"/>
                <a:gd name="T69" fmla="*/ 24 h 108"/>
                <a:gd name="T70" fmla="*/ 69 w 107"/>
                <a:gd name="T71" fmla="*/ 37 h 108"/>
                <a:gd name="T72" fmla="*/ 73 w 107"/>
                <a:gd name="T73" fmla="*/ 42 h 108"/>
                <a:gd name="T74" fmla="*/ 74 w 107"/>
                <a:gd name="T75" fmla="*/ 45 h 108"/>
                <a:gd name="T76" fmla="*/ 91 w 107"/>
                <a:gd name="T77" fmla="*/ 38 h 108"/>
                <a:gd name="T78" fmla="*/ 89 w 107"/>
                <a:gd name="T79" fmla="*/ 33 h 108"/>
                <a:gd name="T80" fmla="*/ 82 w 107"/>
                <a:gd name="T81" fmla="*/ 25 h 108"/>
                <a:gd name="T82" fmla="*/ 69 w 107"/>
                <a:gd name="T83" fmla="*/ 37 h 108"/>
                <a:gd name="T84" fmla="*/ 92 w 107"/>
                <a:gd name="T85" fmla="*/ 43 h 108"/>
                <a:gd name="T86" fmla="*/ 75 w 107"/>
                <a:gd name="T87" fmla="*/ 47 h 108"/>
                <a:gd name="T88" fmla="*/ 76 w 107"/>
                <a:gd name="T89" fmla="*/ 53 h 108"/>
                <a:gd name="T90" fmla="*/ 93 w 107"/>
                <a:gd name="T91" fmla="*/ 54 h 108"/>
                <a:gd name="T92" fmla="*/ 92 w 107"/>
                <a:gd name="T93" fmla="*/ 43 h 108"/>
                <a:gd name="T94" fmla="*/ 70 w 107"/>
                <a:gd name="T95" fmla="*/ 44 h 108"/>
                <a:gd name="T96" fmla="*/ 44 w 107"/>
                <a:gd name="T97" fmla="*/ 37 h 108"/>
                <a:gd name="T98" fmla="*/ 37 w 107"/>
                <a:gd name="T99" fmla="*/ 63 h 108"/>
                <a:gd name="T100" fmla="*/ 63 w 107"/>
                <a:gd name="T101" fmla="*/ 70 h 108"/>
                <a:gd name="T102" fmla="*/ 70 w 107"/>
                <a:gd name="T103" fmla="*/ 44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7" h="108">
                  <a:moveTo>
                    <a:pt x="94" y="30"/>
                  </a:moveTo>
                  <a:cubicBezTo>
                    <a:pt x="107" y="53"/>
                    <a:pt x="100" y="82"/>
                    <a:pt x="77" y="95"/>
                  </a:cubicBezTo>
                  <a:cubicBezTo>
                    <a:pt x="54" y="108"/>
                    <a:pt x="26" y="100"/>
                    <a:pt x="13" y="77"/>
                  </a:cubicBezTo>
                  <a:cubicBezTo>
                    <a:pt x="0" y="55"/>
                    <a:pt x="7" y="26"/>
                    <a:pt x="30" y="13"/>
                  </a:cubicBezTo>
                  <a:cubicBezTo>
                    <a:pt x="52" y="0"/>
                    <a:pt x="81" y="8"/>
                    <a:pt x="94" y="30"/>
                  </a:cubicBezTo>
                  <a:close/>
                  <a:moveTo>
                    <a:pt x="68" y="46"/>
                  </a:moveTo>
                  <a:cubicBezTo>
                    <a:pt x="68" y="46"/>
                    <a:pt x="68" y="46"/>
                    <a:pt x="68" y="46"/>
                  </a:cubicBezTo>
                  <a:cubicBezTo>
                    <a:pt x="65" y="42"/>
                    <a:pt x="62" y="39"/>
                    <a:pt x="58" y="38"/>
                  </a:cubicBezTo>
                  <a:cubicBezTo>
                    <a:pt x="54" y="37"/>
                    <a:pt x="49" y="37"/>
                    <a:pt x="45" y="40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1" y="42"/>
                    <a:pt x="39" y="46"/>
                    <a:pt x="38" y="50"/>
                  </a:cubicBezTo>
                  <a:cubicBezTo>
                    <a:pt x="37" y="54"/>
                    <a:pt x="37" y="58"/>
                    <a:pt x="39" y="62"/>
                  </a:cubicBezTo>
                  <a:cubicBezTo>
                    <a:pt x="39" y="62"/>
                    <a:pt x="39" y="62"/>
                    <a:pt x="39" y="62"/>
                  </a:cubicBezTo>
                  <a:cubicBezTo>
                    <a:pt x="42" y="66"/>
                    <a:pt x="45" y="68"/>
                    <a:pt x="49" y="69"/>
                  </a:cubicBezTo>
                  <a:cubicBezTo>
                    <a:pt x="53" y="71"/>
                    <a:pt x="58" y="70"/>
                    <a:pt x="62" y="68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5" y="66"/>
                    <a:pt x="68" y="62"/>
                    <a:pt x="69" y="58"/>
                  </a:cubicBezTo>
                  <a:cubicBezTo>
                    <a:pt x="70" y="54"/>
                    <a:pt x="70" y="50"/>
                    <a:pt x="68" y="46"/>
                  </a:cubicBezTo>
                  <a:close/>
                  <a:moveTo>
                    <a:pt x="63" y="56"/>
                  </a:moveTo>
                  <a:cubicBezTo>
                    <a:pt x="64" y="54"/>
                    <a:pt x="64" y="51"/>
                    <a:pt x="62" y="49"/>
                  </a:cubicBezTo>
                  <a:cubicBezTo>
                    <a:pt x="62" y="49"/>
                    <a:pt x="62" y="49"/>
                    <a:pt x="62" y="49"/>
                  </a:cubicBezTo>
                  <a:cubicBezTo>
                    <a:pt x="61" y="46"/>
                    <a:pt x="59" y="45"/>
                    <a:pt x="56" y="44"/>
                  </a:cubicBezTo>
                  <a:cubicBezTo>
                    <a:pt x="54" y="43"/>
                    <a:pt x="51" y="44"/>
                    <a:pt x="48" y="45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6" y="46"/>
                    <a:pt x="44" y="49"/>
                    <a:pt x="44" y="51"/>
                  </a:cubicBezTo>
                  <a:cubicBezTo>
                    <a:pt x="43" y="54"/>
                    <a:pt x="43" y="56"/>
                    <a:pt x="45" y="59"/>
                  </a:cubicBezTo>
                  <a:cubicBezTo>
                    <a:pt x="45" y="59"/>
                    <a:pt x="45" y="59"/>
                    <a:pt x="45" y="59"/>
                  </a:cubicBezTo>
                  <a:cubicBezTo>
                    <a:pt x="46" y="61"/>
                    <a:pt x="48" y="63"/>
                    <a:pt x="51" y="64"/>
                  </a:cubicBezTo>
                  <a:cubicBezTo>
                    <a:pt x="53" y="64"/>
                    <a:pt x="56" y="64"/>
                    <a:pt x="59" y="63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61" y="61"/>
                    <a:pt x="63" y="59"/>
                    <a:pt x="63" y="56"/>
                  </a:cubicBezTo>
                  <a:close/>
                  <a:moveTo>
                    <a:pt x="29" y="24"/>
                  </a:moveTo>
                  <a:cubicBezTo>
                    <a:pt x="16" y="36"/>
                    <a:pt x="14" y="50"/>
                    <a:pt x="17" y="65"/>
                  </a:cubicBezTo>
                  <a:cubicBezTo>
                    <a:pt x="20" y="64"/>
                    <a:pt x="23" y="64"/>
                    <a:pt x="25" y="63"/>
                  </a:cubicBezTo>
                  <a:cubicBezTo>
                    <a:pt x="21" y="49"/>
                    <a:pt x="22" y="36"/>
                    <a:pt x="29" y="24"/>
                  </a:cubicBezTo>
                  <a:close/>
                  <a:moveTo>
                    <a:pt x="69" y="37"/>
                  </a:moveTo>
                  <a:cubicBezTo>
                    <a:pt x="70" y="38"/>
                    <a:pt x="72" y="40"/>
                    <a:pt x="73" y="42"/>
                  </a:cubicBezTo>
                  <a:cubicBezTo>
                    <a:pt x="74" y="43"/>
                    <a:pt x="74" y="44"/>
                    <a:pt x="74" y="45"/>
                  </a:cubicBezTo>
                  <a:cubicBezTo>
                    <a:pt x="91" y="38"/>
                    <a:pt x="91" y="38"/>
                    <a:pt x="91" y="38"/>
                  </a:cubicBezTo>
                  <a:cubicBezTo>
                    <a:pt x="90" y="36"/>
                    <a:pt x="89" y="35"/>
                    <a:pt x="89" y="33"/>
                  </a:cubicBezTo>
                  <a:cubicBezTo>
                    <a:pt x="87" y="30"/>
                    <a:pt x="85" y="28"/>
                    <a:pt x="82" y="25"/>
                  </a:cubicBezTo>
                  <a:cubicBezTo>
                    <a:pt x="69" y="37"/>
                    <a:pt x="69" y="37"/>
                    <a:pt x="69" y="37"/>
                  </a:cubicBezTo>
                  <a:close/>
                  <a:moveTo>
                    <a:pt x="92" y="43"/>
                  </a:moveTo>
                  <a:cubicBezTo>
                    <a:pt x="75" y="47"/>
                    <a:pt x="75" y="47"/>
                    <a:pt x="75" y="47"/>
                  </a:cubicBezTo>
                  <a:cubicBezTo>
                    <a:pt x="76" y="49"/>
                    <a:pt x="76" y="51"/>
                    <a:pt x="76" y="53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94" y="50"/>
                    <a:pt x="93" y="46"/>
                    <a:pt x="92" y="43"/>
                  </a:cubicBezTo>
                  <a:close/>
                  <a:moveTo>
                    <a:pt x="70" y="44"/>
                  </a:moveTo>
                  <a:cubicBezTo>
                    <a:pt x="65" y="35"/>
                    <a:pt x="53" y="32"/>
                    <a:pt x="44" y="37"/>
                  </a:cubicBezTo>
                  <a:cubicBezTo>
                    <a:pt x="35" y="42"/>
                    <a:pt x="32" y="54"/>
                    <a:pt x="37" y="63"/>
                  </a:cubicBezTo>
                  <a:cubicBezTo>
                    <a:pt x="42" y="72"/>
                    <a:pt x="54" y="76"/>
                    <a:pt x="63" y="70"/>
                  </a:cubicBezTo>
                  <a:cubicBezTo>
                    <a:pt x="72" y="65"/>
                    <a:pt x="75" y="53"/>
                    <a:pt x="70" y="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83743" tIns="41872" rIns="83743" bIns="41872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0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2294125" y="2541892"/>
            <a:ext cx="419805" cy="315056"/>
            <a:chOff x="789999" y="2242985"/>
            <a:chExt cx="504229" cy="378415"/>
          </a:xfrm>
        </p:grpSpPr>
        <p:sp>
          <p:nvSpPr>
            <p:cNvPr id="21" name="Rectangle 20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3" name="Rectangle 22"/>
          <p:cNvSpPr/>
          <p:nvPr/>
        </p:nvSpPr>
        <p:spPr>
          <a:xfrm>
            <a:off x="2814293" y="2379944"/>
            <a:ext cx="3026728" cy="374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2294125" y="3501029"/>
            <a:ext cx="419805" cy="315056"/>
            <a:chOff x="789999" y="2242985"/>
            <a:chExt cx="504229" cy="378415"/>
          </a:xfrm>
        </p:grpSpPr>
        <p:sp>
          <p:nvSpPr>
            <p:cNvPr id="25" name="Rectangle 24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7" name="Rectangle 26"/>
          <p:cNvSpPr/>
          <p:nvPr/>
        </p:nvSpPr>
        <p:spPr>
          <a:xfrm>
            <a:off x="2814293" y="3339079"/>
            <a:ext cx="3026728" cy="374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2294125" y="4483521"/>
            <a:ext cx="419805" cy="315056"/>
            <a:chOff x="789999" y="2242985"/>
            <a:chExt cx="504229" cy="378415"/>
          </a:xfrm>
        </p:grpSpPr>
        <p:sp>
          <p:nvSpPr>
            <p:cNvPr id="29" name="Rectangle 28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1" name="Rectangle 30"/>
          <p:cNvSpPr/>
          <p:nvPr/>
        </p:nvSpPr>
        <p:spPr>
          <a:xfrm>
            <a:off x="2814293" y="4321572"/>
            <a:ext cx="3026728" cy="374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2294125" y="5423436"/>
            <a:ext cx="419805" cy="315056"/>
            <a:chOff x="789999" y="2242985"/>
            <a:chExt cx="504229" cy="378415"/>
          </a:xfrm>
        </p:grpSpPr>
        <p:sp>
          <p:nvSpPr>
            <p:cNvPr id="33" name="Rectangle 32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5" name="Rectangle 34"/>
          <p:cNvSpPr/>
          <p:nvPr/>
        </p:nvSpPr>
        <p:spPr>
          <a:xfrm>
            <a:off x="2814293" y="5261487"/>
            <a:ext cx="3026728" cy="374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4" name="TextBox 8"/>
          <p:cNvSpPr txBox="1"/>
          <p:nvPr/>
        </p:nvSpPr>
        <p:spPr>
          <a:xfrm>
            <a:off x="857250" y="233568"/>
            <a:ext cx="394915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TextBox 8"/>
          <p:cNvSpPr txBox="1"/>
          <p:nvPr/>
        </p:nvSpPr>
        <p:spPr>
          <a:xfrm>
            <a:off x="857250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 ANNUAL WORK SUMMARY</a:t>
            </a:r>
            <a:endParaRPr lang="zh-CN" altLang="en-US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472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文本框 2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582458" y="3345061"/>
            <a:ext cx="4435021" cy="332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987" b="1" dirty="0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04</a:t>
            </a:r>
            <a:endParaRPr lang="zh-CN" altLang="en-US" sz="20987" b="1" dirty="0">
              <a:solidFill>
                <a:schemeClr val="accent4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cxnSp>
        <p:nvCxnSpPr>
          <p:cNvPr id="7" name="直接连接符 6"/>
          <p:cNvCxnSpPr/>
          <p:nvPr>
            <p:custDataLst>
              <p:tags r:id="rId3"/>
            </p:custDataLst>
          </p:nvPr>
        </p:nvCxnSpPr>
        <p:spPr>
          <a:xfrm>
            <a:off x="5813895" y="5006061"/>
            <a:ext cx="4860273" cy="0"/>
          </a:xfrm>
          <a:prstGeom prst="line">
            <a:avLst/>
          </a:prstGeom>
          <a:ln w="12700">
            <a:solidFill>
              <a:schemeClr val="accent4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2" name="文本框 11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066515" y="4713898"/>
            <a:ext cx="3466906" cy="58432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797" b="1" dirty="0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章节 </a:t>
            </a:r>
            <a:r>
              <a:rPr lang="en-US" altLang="zh-CN" sz="3797" b="1" dirty="0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PART</a:t>
            </a:r>
            <a:endParaRPr lang="zh-CN" altLang="en-US" sz="3797" b="1" dirty="0">
              <a:solidFill>
                <a:schemeClr val="accent4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205300" y="4138231"/>
            <a:ext cx="4468868" cy="8309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5400" dirty="0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明年工作计划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205300" y="5085881"/>
            <a:ext cx="1999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600" dirty="0">
              <a:solidFill>
                <a:schemeClr val="accent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49707" y="5085881"/>
            <a:ext cx="1999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600" dirty="0">
              <a:solidFill>
                <a:schemeClr val="accent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TextBox 11"/>
          <p:cNvSpPr txBox="1"/>
          <p:nvPr/>
        </p:nvSpPr>
        <p:spPr>
          <a:xfrm>
            <a:off x="6205300" y="5460313"/>
            <a:ext cx="1999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600" dirty="0">
              <a:solidFill>
                <a:schemeClr val="accent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TextBox 11"/>
          <p:cNvSpPr txBox="1"/>
          <p:nvPr/>
        </p:nvSpPr>
        <p:spPr>
          <a:xfrm>
            <a:off x="8349707" y="5460313"/>
            <a:ext cx="1999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600" dirty="0">
              <a:solidFill>
                <a:schemeClr val="accent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991"/>
          <a:stretch/>
        </p:blipFill>
        <p:spPr>
          <a:xfrm>
            <a:off x="352" y="0"/>
            <a:ext cx="12858045" cy="3472309"/>
          </a:xfrm>
          <a:prstGeom prst="rect">
            <a:avLst/>
          </a:prstGeom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47493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0" grpId="0"/>
      <p:bldP spid="2052" grpId="0" animBg="1"/>
      <p:bldP spid="8" grpId="0"/>
      <p:bldP spid="11" grpId="0"/>
      <p:bldP spid="12" grpId="0"/>
      <p:bldP spid="13" grpId="0"/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54" y="-3332"/>
            <a:ext cx="12858043" cy="4915801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GB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178352" y="0"/>
            <a:ext cx="4393103" cy="49124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GB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384623" y="1271372"/>
            <a:ext cx="293318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直接复制你的内容到此</a:t>
            </a:r>
            <a:endParaRPr lang="en-GB" sz="20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7384624" y="1737623"/>
            <a:ext cx="3980558" cy="25633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</a:r>
            <a:endParaRPr lang="en-GB" altLang="zh-CN" sz="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Rectangle 6"/>
          <p:cNvSpPr/>
          <p:nvPr/>
        </p:nvSpPr>
        <p:spPr>
          <a:xfrm>
            <a:off x="1100783" y="5653832"/>
            <a:ext cx="10441775" cy="738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请替换文字内容，修改文字内容，也可以直接复制你的内容到此。请替换文字内容，修改文字内容，也可以直接复制你的内容到此。</a:t>
            </a:r>
            <a:r>
              <a: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</a:r>
            <a:r>
              <a: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</a:r>
            <a:r>
              <a: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请替换文字内容，修改文字内容，也可以直接复制你的内容到此。请替换文字内容，修改文字内容，也可以直接复制你的内容到此。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100784" y="5233679"/>
            <a:ext cx="2664296" cy="3058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直接复制你的内容到此</a:t>
            </a:r>
            <a:endParaRPr lang="en-GB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6885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4917207" cy="72393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MH_Others_1"/>
          <p:cNvSpPr txBox="1"/>
          <p:nvPr>
            <p:custDataLst>
              <p:tags r:id="rId2"/>
            </p:custDataLst>
          </p:nvPr>
        </p:nvSpPr>
        <p:spPr>
          <a:xfrm>
            <a:off x="1243487" y="1113625"/>
            <a:ext cx="2430232" cy="101566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  录</a:t>
            </a:r>
          </a:p>
        </p:txBody>
      </p:sp>
      <p:sp>
        <p:nvSpPr>
          <p:cNvPr id="17" name="MH_Others_2"/>
          <p:cNvSpPr txBox="1"/>
          <p:nvPr>
            <p:custDataLst>
              <p:tags r:id="rId3"/>
            </p:custDataLst>
          </p:nvPr>
        </p:nvSpPr>
        <p:spPr>
          <a:xfrm>
            <a:off x="1255761" y="2129286"/>
            <a:ext cx="2405684" cy="43088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2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CONTENTS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MH_Other_1"/>
          <p:cNvSpPr>
            <a:spLocks noChangeAspect="1"/>
          </p:cNvSpPr>
          <p:nvPr>
            <p:custDataLst>
              <p:tags r:id="rId4"/>
            </p:custDataLst>
          </p:nvPr>
        </p:nvSpPr>
        <p:spPr>
          <a:xfrm>
            <a:off x="7109928" y="2268366"/>
            <a:ext cx="718504" cy="720000"/>
          </a:xfrm>
          <a:prstGeom prst="ellipse">
            <a:avLst/>
          </a:prstGeom>
          <a:solidFill>
            <a:srgbClr val="FFFFFF"/>
          </a:solidFill>
          <a:ln w="57150" cap="flat" cmpd="sng" algn="ctr">
            <a:solidFill>
              <a:schemeClr val="accent1"/>
            </a:solidFill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4218" kern="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</a:p>
        </p:txBody>
      </p:sp>
      <p:sp>
        <p:nvSpPr>
          <p:cNvPr id="14" name="MH_Other_2"/>
          <p:cNvSpPr>
            <a:spLocks noChangeAspect="1"/>
          </p:cNvSpPr>
          <p:nvPr>
            <p:custDataLst>
              <p:tags r:id="rId5"/>
            </p:custDataLst>
          </p:nvPr>
        </p:nvSpPr>
        <p:spPr>
          <a:xfrm>
            <a:off x="7109928" y="3275268"/>
            <a:ext cx="718504" cy="720000"/>
          </a:xfrm>
          <a:prstGeom prst="ellipse">
            <a:avLst/>
          </a:prstGeom>
          <a:solidFill>
            <a:srgbClr val="FFFFFF"/>
          </a:solidFill>
          <a:ln w="57150" cap="flat" cmpd="sng" algn="ctr">
            <a:solidFill>
              <a:schemeClr val="accent2"/>
            </a:solidFill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4218" kern="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</a:p>
        </p:txBody>
      </p:sp>
      <p:sp>
        <p:nvSpPr>
          <p:cNvPr id="16" name="MH_Other_3"/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7109928" y="4282170"/>
            <a:ext cx="718504" cy="720000"/>
          </a:xfrm>
          <a:prstGeom prst="ellipse">
            <a:avLst/>
          </a:prstGeom>
          <a:solidFill>
            <a:srgbClr val="FFFFFF"/>
          </a:solidFill>
          <a:ln w="57150" cap="flat" cmpd="sng" algn="ctr">
            <a:solidFill>
              <a:schemeClr val="accent1"/>
            </a:solidFill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4218" kern="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</a:t>
            </a:r>
          </a:p>
        </p:txBody>
      </p:sp>
      <p:sp>
        <p:nvSpPr>
          <p:cNvPr id="10" name="MH_Other_4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7109928" y="5289072"/>
            <a:ext cx="718504" cy="720000"/>
          </a:xfrm>
          <a:prstGeom prst="ellipse">
            <a:avLst/>
          </a:prstGeom>
          <a:solidFill>
            <a:srgbClr val="FFFFFF"/>
          </a:solidFill>
          <a:ln w="57150" cap="flat" cmpd="sng" algn="ctr">
            <a:solidFill>
              <a:schemeClr val="accent2"/>
            </a:solidFill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4218" kern="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4</a:t>
            </a:r>
          </a:p>
        </p:txBody>
      </p:sp>
      <p:sp>
        <p:nvSpPr>
          <p:cNvPr id="20" name="MH_Text_1"/>
          <p:cNvSpPr/>
          <p:nvPr>
            <p:custDataLst>
              <p:tags r:id="rId8"/>
            </p:custDataLst>
          </p:nvPr>
        </p:nvSpPr>
        <p:spPr>
          <a:xfrm>
            <a:off x="8068419" y="2274423"/>
            <a:ext cx="2706070" cy="70788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r>
              <a:rPr lang="zh-CN" altLang="en-US" sz="32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en-US" altLang="zh-CN" sz="32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r>
              <a:rPr lang="en-US" altLang="zh-CN" sz="14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ANNUAL WORK SUMMARY</a:t>
            </a:r>
            <a:endParaRPr lang="zh-CN" altLang="en-US" sz="14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MH_Text_2"/>
          <p:cNvSpPr/>
          <p:nvPr>
            <p:custDataLst>
              <p:tags r:id="rId9"/>
            </p:custDataLst>
          </p:nvPr>
        </p:nvSpPr>
        <p:spPr>
          <a:xfrm>
            <a:off x="8068419" y="3281325"/>
            <a:ext cx="2706070" cy="70788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lvl="0"/>
            <a:r>
              <a:rPr lang="zh-CN" altLang="en-US" sz="320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工作完成情况</a:t>
            </a:r>
            <a:endParaRPr lang="en-US" altLang="zh-CN" sz="3200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lvl="0"/>
            <a:r>
              <a:rPr lang="en-US" altLang="zh-CN" sz="140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COMPLETION OF WORK</a:t>
            </a:r>
            <a:endParaRPr lang="zh-CN" altLang="en-US" sz="1400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MH_Text_3"/>
          <p:cNvSpPr/>
          <p:nvPr>
            <p:custDataLst>
              <p:tags r:id="rId10"/>
            </p:custDataLst>
          </p:nvPr>
        </p:nvSpPr>
        <p:spPr>
          <a:xfrm>
            <a:off x="8068419" y="4288227"/>
            <a:ext cx="2706070" cy="70788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lvl="0"/>
            <a:r>
              <a:rPr lang="zh-CN" altLang="en-US" sz="3200" dirty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成功项目展示</a:t>
            </a:r>
            <a:endParaRPr lang="en-US" altLang="zh-CN" sz="3200" dirty="0">
              <a:solidFill>
                <a:schemeClr val="accent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lvl="0"/>
            <a:r>
              <a:rPr lang="en-US" altLang="zh-CN" sz="1400" dirty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SUCCESSFUL PROJECT</a:t>
            </a:r>
            <a:endParaRPr lang="zh-CN" altLang="en-US" sz="1400" dirty="0">
              <a:solidFill>
                <a:schemeClr val="accent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MH_Text_4"/>
          <p:cNvSpPr/>
          <p:nvPr>
            <p:custDataLst>
              <p:tags r:id="rId11"/>
            </p:custDataLst>
          </p:nvPr>
        </p:nvSpPr>
        <p:spPr>
          <a:xfrm>
            <a:off x="8068419" y="5295129"/>
            <a:ext cx="2706070" cy="70788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lvl="0"/>
            <a:r>
              <a:rPr lang="zh-CN" altLang="en-US" sz="3200" dirty="0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明年工作计划</a:t>
            </a:r>
            <a:endParaRPr lang="en-US" altLang="zh-CN" sz="3200" dirty="0">
              <a:solidFill>
                <a:schemeClr val="accent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lvl="0"/>
            <a:r>
              <a:rPr lang="en-US" altLang="zh-CN" sz="1400" dirty="0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NEXT YEAR WORK PLAN</a:t>
            </a:r>
            <a:endParaRPr lang="zh-CN" altLang="en-US" sz="1400" dirty="0">
              <a:solidFill>
                <a:schemeClr val="accent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947623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/>
        </p:nvCxnSpPr>
        <p:spPr>
          <a:xfrm rot="16200000" flipH="1">
            <a:off x="4018475" y="4080496"/>
            <a:ext cx="4821803" cy="3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6831192" y="2272324"/>
            <a:ext cx="5214758" cy="4219075"/>
            <a:chOff x="4857752" y="1643056"/>
            <a:chExt cx="3708476" cy="3000396"/>
          </a:xfrm>
        </p:grpSpPr>
        <p:sp>
          <p:nvSpPr>
            <p:cNvPr id="16" name="Rectangle 15"/>
            <p:cNvSpPr/>
            <p:nvPr/>
          </p:nvSpPr>
          <p:spPr>
            <a:xfrm>
              <a:off x="4857752" y="2928940"/>
              <a:ext cx="3708476" cy="1714512"/>
            </a:xfrm>
            <a:prstGeom prst="rect">
              <a:avLst/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7" name="Group 16"/>
            <p:cNvGrpSpPr/>
            <p:nvPr/>
          </p:nvGrpSpPr>
          <p:grpSpPr>
            <a:xfrm>
              <a:off x="4857752" y="1643056"/>
              <a:ext cx="3708476" cy="1013816"/>
              <a:chOff x="4857752" y="1643056"/>
              <a:chExt cx="3708476" cy="1013816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4857752" y="2000246"/>
                <a:ext cx="3708476" cy="656626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800" dirty="0">
                    <a:solidFill>
                      <a:schemeClr val="bg1">
                        <a:lumMod val="6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    </a: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4857752" y="1643056"/>
                <a:ext cx="1823961" cy="218876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r>
                  <a:rPr lang="zh-CN" altLang="en-US" sz="2000" dirty="0">
                    <a:solidFill>
                      <a:schemeClr val="bg1">
                        <a:lumMod val="6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直接复制你的内容到此</a:t>
                </a:r>
              </a:p>
            </p:txBody>
          </p:sp>
        </p:grpSp>
      </p:grpSp>
      <p:grpSp>
        <p:nvGrpSpPr>
          <p:cNvPr id="17" name="Group 16"/>
          <p:cNvGrpSpPr/>
          <p:nvPr/>
        </p:nvGrpSpPr>
        <p:grpSpPr>
          <a:xfrm>
            <a:off x="884237" y="1669596"/>
            <a:ext cx="5140459" cy="4037407"/>
            <a:chOff x="628574" y="1214428"/>
            <a:chExt cx="3655639" cy="2871204"/>
          </a:xfrm>
        </p:grpSpPr>
        <p:sp>
          <p:nvSpPr>
            <p:cNvPr id="15" name="Rectangle 14"/>
            <p:cNvSpPr/>
            <p:nvPr/>
          </p:nvSpPr>
          <p:spPr>
            <a:xfrm>
              <a:off x="628575" y="1214428"/>
              <a:ext cx="3655638" cy="1714512"/>
            </a:xfrm>
            <a:prstGeom prst="rect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8" name="Group 17"/>
            <p:cNvGrpSpPr/>
            <p:nvPr/>
          </p:nvGrpSpPr>
          <p:grpSpPr>
            <a:xfrm>
              <a:off x="628574" y="3071816"/>
              <a:ext cx="3655639" cy="1013816"/>
              <a:chOff x="628574" y="3071816"/>
              <a:chExt cx="3655639" cy="1013816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628575" y="3429006"/>
                <a:ext cx="3655638" cy="656626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800" dirty="0">
                    <a:solidFill>
                      <a:schemeClr val="bg1">
                        <a:lumMod val="6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    </a:r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628574" y="3071816"/>
                <a:ext cx="1946294" cy="218876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zh-CN" altLang="en-US" sz="2000" dirty="0">
                    <a:solidFill>
                      <a:schemeClr val="bg1">
                        <a:lumMod val="6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直接复制你的内容到此</a:t>
                </a:r>
              </a:p>
            </p:txBody>
          </p:sp>
        </p:grpSp>
      </p:grpSp>
      <p:sp>
        <p:nvSpPr>
          <p:cNvPr id="13" name="TextBox 8"/>
          <p:cNvSpPr txBox="1"/>
          <p:nvPr/>
        </p:nvSpPr>
        <p:spPr>
          <a:xfrm>
            <a:off x="857250" y="233568"/>
            <a:ext cx="394915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TextBox 8"/>
          <p:cNvSpPr txBox="1"/>
          <p:nvPr/>
        </p:nvSpPr>
        <p:spPr>
          <a:xfrm>
            <a:off x="857250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 ANNUAL WORK SUMMARY</a:t>
            </a:r>
            <a:endParaRPr lang="zh-CN" altLang="en-US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3980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Freeform 24"/>
          <p:cNvSpPr>
            <a:spLocks/>
          </p:cNvSpPr>
          <p:nvPr/>
        </p:nvSpPr>
        <p:spPr bwMode="auto">
          <a:xfrm rot="5400000">
            <a:off x="2130456" y="2303148"/>
            <a:ext cx="1459768" cy="1980282"/>
          </a:xfrm>
          <a:custGeom>
            <a:avLst/>
            <a:gdLst/>
            <a:ahLst/>
            <a:cxnLst>
              <a:cxn ang="0">
                <a:pos x="452" y="426"/>
              </a:cxn>
              <a:cxn ang="0">
                <a:pos x="478" y="432"/>
              </a:cxn>
              <a:cxn ang="0">
                <a:pos x="500" y="444"/>
              </a:cxn>
              <a:cxn ang="0">
                <a:pos x="524" y="464"/>
              </a:cxn>
              <a:cxn ang="0">
                <a:pos x="530" y="468"/>
              </a:cxn>
              <a:cxn ang="0">
                <a:pos x="586" y="468"/>
              </a:cxn>
              <a:cxn ang="0">
                <a:pos x="590" y="468"/>
              </a:cxn>
              <a:cxn ang="0">
                <a:pos x="594" y="464"/>
              </a:cxn>
              <a:cxn ang="0">
                <a:pos x="594" y="220"/>
              </a:cxn>
              <a:cxn ang="0">
                <a:pos x="594" y="216"/>
              </a:cxn>
              <a:cxn ang="0">
                <a:pos x="590" y="212"/>
              </a:cxn>
              <a:cxn ang="0">
                <a:pos x="346" y="212"/>
              </a:cxn>
              <a:cxn ang="0">
                <a:pos x="338" y="212"/>
              </a:cxn>
              <a:cxn ang="0">
                <a:pos x="338" y="202"/>
              </a:cxn>
              <a:cxn ang="0">
                <a:pos x="338" y="166"/>
              </a:cxn>
              <a:cxn ang="0">
                <a:pos x="344" y="152"/>
              </a:cxn>
              <a:cxn ang="0">
                <a:pos x="350" y="146"/>
              </a:cxn>
              <a:cxn ang="0">
                <a:pos x="370" y="120"/>
              </a:cxn>
              <a:cxn ang="0">
                <a:pos x="380" y="96"/>
              </a:cxn>
              <a:cxn ang="0">
                <a:pos x="382" y="84"/>
              </a:cxn>
              <a:cxn ang="0">
                <a:pos x="376" y="50"/>
              </a:cxn>
              <a:cxn ang="0">
                <a:pos x="358" y="24"/>
              </a:cxn>
              <a:cxn ang="0">
                <a:pos x="330" y="6"/>
              </a:cxn>
              <a:cxn ang="0">
                <a:pos x="298" y="0"/>
              </a:cxn>
              <a:cxn ang="0">
                <a:pos x="280" y="0"/>
              </a:cxn>
              <a:cxn ang="0">
                <a:pos x="250" y="14"/>
              </a:cxn>
              <a:cxn ang="0">
                <a:pos x="228" y="36"/>
              </a:cxn>
              <a:cxn ang="0">
                <a:pos x="214" y="66"/>
              </a:cxn>
              <a:cxn ang="0">
                <a:pos x="212" y="84"/>
              </a:cxn>
              <a:cxn ang="0">
                <a:pos x="218" y="108"/>
              </a:cxn>
              <a:cxn ang="0">
                <a:pos x="232" y="130"/>
              </a:cxn>
              <a:cxn ang="0">
                <a:pos x="250" y="152"/>
              </a:cxn>
              <a:cxn ang="0">
                <a:pos x="254" y="158"/>
              </a:cxn>
              <a:cxn ang="0">
                <a:pos x="256" y="202"/>
              </a:cxn>
              <a:cxn ang="0">
                <a:pos x="256" y="212"/>
              </a:cxn>
              <a:cxn ang="0">
                <a:pos x="248" y="212"/>
              </a:cxn>
              <a:cxn ang="0">
                <a:pos x="8" y="212"/>
              </a:cxn>
              <a:cxn ang="0">
                <a:pos x="2" y="214"/>
              </a:cxn>
              <a:cxn ang="0">
                <a:pos x="0" y="220"/>
              </a:cxn>
              <a:cxn ang="0">
                <a:pos x="0" y="798"/>
              </a:cxn>
              <a:cxn ang="0">
                <a:pos x="2" y="804"/>
              </a:cxn>
              <a:cxn ang="0">
                <a:pos x="8" y="806"/>
              </a:cxn>
              <a:cxn ang="0">
                <a:pos x="586" y="806"/>
              </a:cxn>
              <a:cxn ang="0">
                <a:pos x="592" y="804"/>
              </a:cxn>
              <a:cxn ang="0">
                <a:pos x="594" y="798"/>
              </a:cxn>
              <a:cxn ang="0">
                <a:pos x="594" y="558"/>
              </a:cxn>
              <a:cxn ang="0">
                <a:pos x="592" y="554"/>
              </a:cxn>
              <a:cxn ang="0">
                <a:pos x="586" y="550"/>
              </a:cxn>
              <a:cxn ang="0">
                <a:pos x="538" y="550"/>
              </a:cxn>
              <a:cxn ang="0">
                <a:pos x="524" y="556"/>
              </a:cxn>
              <a:cxn ang="0">
                <a:pos x="518" y="562"/>
              </a:cxn>
              <a:cxn ang="0">
                <a:pos x="490" y="582"/>
              </a:cxn>
              <a:cxn ang="0">
                <a:pos x="466" y="592"/>
              </a:cxn>
              <a:cxn ang="0">
                <a:pos x="452" y="594"/>
              </a:cxn>
              <a:cxn ang="0">
                <a:pos x="418" y="588"/>
              </a:cxn>
              <a:cxn ang="0">
                <a:pos x="390" y="570"/>
              </a:cxn>
              <a:cxn ang="0">
                <a:pos x="370" y="542"/>
              </a:cxn>
              <a:cxn ang="0">
                <a:pos x="364" y="510"/>
              </a:cxn>
              <a:cxn ang="0">
                <a:pos x="366" y="492"/>
              </a:cxn>
              <a:cxn ang="0">
                <a:pos x="380" y="462"/>
              </a:cxn>
              <a:cxn ang="0">
                <a:pos x="404" y="440"/>
              </a:cxn>
              <a:cxn ang="0">
                <a:pos x="434" y="426"/>
              </a:cxn>
              <a:cxn ang="0">
                <a:pos x="452" y="426"/>
              </a:cxn>
            </a:cxnLst>
            <a:rect l="0" t="0" r="r" b="b"/>
            <a:pathLst>
              <a:path w="594" h="806">
                <a:moveTo>
                  <a:pt x="452" y="426"/>
                </a:moveTo>
                <a:lnTo>
                  <a:pt x="452" y="426"/>
                </a:lnTo>
                <a:lnTo>
                  <a:pt x="466" y="426"/>
                </a:lnTo>
                <a:lnTo>
                  <a:pt x="478" y="432"/>
                </a:lnTo>
                <a:lnTo>
                  <a:pt x="490" y="438"/>
                </a:lnTo>
                <a:lnTo>
                  <a:pt x="500" y="444"/>
                </a:lnTo>
                <a:lnTo>
                  <a:pt x="518" y="458"/>
                </a:lnTo>
                <a:lnTo>
                  <a:pt x="524" y="464"/>
                </a:lnTo>
                <a:lnTo>
                  <a:pt x="524" y="464"/>
                </a:lnTo>
                <a:lnTo>
                  <a:pt x="530" y="468"/>
                </a:lnTo>
                <a:lnTo>
                  <a:pt x="538" y="468"/>
                </a:lnTo>
                <a:lnTo>
                  <a:pt x="586" y="468"/>
                </a:lnTo>
                <a:lnTo>
                  <a:pt x="586" y="468"/>
                </a:lnTo>
                <a:lnTo>
                  <a:pt x="590" y="468"/>
                </a:lnTo>
                <a:lnTo>
                  <a:pt x="592" y="466"/>
                </a:lnTo>
                <a:lnTo>
                  <a:pt x="594" y="464"/>
                </a:lnTo>
                <a:lnTo>
                  <a:pt x="594" y="460"/>
                </a:lnTo>
                <a:lnTo>
                  <a:pt x="594" y="220"/>
                </a:lnTo>
                <a:lnTo>
                  <a:pt x="594" y="220"/>
                </a:lnTo>
                <a:lnTo>
                  <a:pt x="594" y="216"/>
                </a:lnTo>
                <a:lnTo>
                  <a:pt x="592" y="214"/>
                </a:lnTo>
                <a:lnTo>
                  <a:pt x="590" y="212"/>
                </a:lnTo>
                <a:lnTo>
                  <a:pt x="586" y="212"/>
                </a:lnTo>
                <a:lnTo>
                  <a:pt x="346" y="212"/>
                </a:lnTo>
                <a:lnTo>
                  <a:pt x="346" y="212"/>
                </a:lnTo>
                <a:lnTo>
                  <a:pt x="338" y="212"/>
                </a:lnTo>
                <a:lnTo>
                  <a:pt x="338" y="212"/>
                </a:lnTo>
                <a:lnTo>
                  <a:pt x="338" y="202"/>
                </a:lnTo>
                <a:lnTo>
                  <a:pt x="338" y="166"/>
                </a:lnTo>
                <a:lnTo>
                  <a:pt x="338" y="166"/>
                </a:lnTo>
                <a:lnTo>
                  <a:pt x="340" y="158"/>
                </a:lnTo>
                <a:lnTo>
                  <a:pt x="344" y="152"/>
                </a:lnTo>
                <a:lnTo>
                  <a:pt x="344" y="152"/>
                </a:lnTo>
                <a:lnTo>
                  <a:pt x="350" y="146"/>
                </a:lnTo>
                <a:lnTo>
                  <a:pt x="364" y="130"/>
                </a:lnTo>
                <a:lnTo>
                  <a:pt x="370" y="120"/>
                </a:lnTo>
                <a:lnTo>
                  <a:pt x="376" y="108"/>
                </a:lnTo>
                <a:lnTo>
                  <a:pt x="380" y="96"/>
                </a:lnTo>
                <a:lnTo>
                  <a:pt x="382" y="84"/>
                </a:lnTo>
                <a:lnTo>
                  <a:pt x="382" y="84"/>
                </a:lnTo>
                <a:lnTo>
                  <a:pt x="380" y="66"/>
                </a:lnTo>
                <a:lnTo>
                  <a:pt x="376" y="50"/>
                </a:lnTo>
                <a:lnTo>
                  <a:pt x="368" y="36"/>
                </a:lnTo>
                <a:lnTo>
                  <a:pt x="358" y="24"/>
                </a:lnTo>
                <a:lnTo>
                  <a:pt x="344" y="14"/>
                </a:lnTo>
                <a:lnTo>
                  <a:pt x="330" y="6"/>
                </a:lnTo>
                <a:lnTo>
                  <a:pt x="314" y="0"/>
                </a:lnTo>
                <a:lnTo>
                  <a:pt x="298" y="0"/>
                </a:lnTo>
                <a:lnTo>
                  <a:pt x="298" y="0"/>
                </a:lnTo>
                <a:lnTo>
                  <a:pt x="280" y="0"/>
                </a:lnTo>
                <a:lnTo>
                  <a:pt x="264" y="6"/>
                </a:lnTo>
                <a:lnTo>
                  <a:pt x="250" y="14"/>
                </a:lnTo>
                <a:lnTo>
                  <a:pt x="238" y="24"/>
                </a:lnTo>
                <a:lnTo>
                  <a:pt x="228" y="36"/>
                </a:lnTo>
                <a:lnTo>
                  <a:pt x="220" y="50"/>
                </a:lnTo>
                <a:lnTo>
                  <a:pt x="214" y="66"/>
                </a:lnTo>
                <a:lnTo>
                  <a:pt x="212" y="84"/>
                </a:lnTo>
                <a:lnTo>
                  <a:pt x="212" y="84"/>
                </a:lnTo>
                <a:lnTo>
                  <a:pt x="214" y="96"/>
                </a:lnTo>
                <a:lnTo>
                  <a:pt x="218" y="108"/>
                </a:lnTo>
                <a:lnTo>
                  <a:pt x="224" y="120"/>
                </a:lnTo>
                <a:lnTo>
                  <a:pt x="232" y="130"/>
                </a:lnTo>
                <a:lnTo>
                  <a:pt x="244" y="146"/>
                </a:lnTo>
                <a:lnTo>
                  <a:pt x="250" y="152"/>
                </a:lnTo>
                <a:lnTo>
                  <a:pt x="250" y="152"/>
                </a:lnTo>
                <a:lnTo>
                  <a:pt x="254" y="158"/>
                </a:lnTo>
                <a:lnTo>
                  <a:pt x="256" y="166"/>
                </a:lnTo>
                <a:lnTo>
                  <a:pt x="256" y="202"/>
                </a:lnTo>
                <a:lnTo>
                  <a:pt x="256" y="202"/>
                </a:lnTo>
                <a:lnTo>
                  <a:pt x="256" y="212"/>
                </a:lnTo>
                <a:lnTo>
                  <a:pt x="256" y="212"/>
                </a:lnTo>
                <a:lnTo>
                  <a:pt x="248" y="212"/>
                </a:lnTo>
                <a:lnTo>
                  <a:pt x="8" y="212"/>
                </a:lnTo>
                <a:lnTo>
                  <a:pt x="8" y="212"/>
                </a:lnTo>
                <a:lnTo>
                  <a:pt x="6" y="212"/>
                </a:lnTo>
                <a:lnTo>
                  <a:pt x="2" y="214"/>
                </a:lnTo>
                <a:lnTo>
                  <a:pt x="0" y="216"/>
                </a:lnTo>
                <a:lnTo>
                  <a:pt x="0" y="220"/>
                </a:lnTo>
                <a:lnTo>
                  <a:pt x="0" y="798"/>
                </a:lnTo>
                <a:lnTo>
                  <a:pt x="0" y="798"/>
                </a:lnTo>
                <a:lnTo>
                  <a:pt x="0" y="802"/>
                </a:lnTo>
                <a:lnTo>
                  <a:pt x="2" y="804"/>
                </a:lnTo>
                <a:lnTo>
                  <a:pt x="6" y="806"/>
                </a:lnTo>
                <a:lnTo>
                  <a:pt x="8" y="806"/>
                </a:lnTo>
                <a:lnTo>
                  <a:pt x="586" y="806"/>
                </a:lnTo>
                <a:lnTo>
                  <a:pt x="586" y="806"/>
                </a:lnTo>
                <a:lnTo>
                  <a:pt x="590" y="806"/>
                </a:lnTo>
                <a:lnTo>
                  <a:pt x="592" y="804"/>
                </a:lnTo>
                <a:lnTo>
                  <a:pt x="594" y="802"/>
                </a:lnTo>
                <a:lnTo>
                  <a:pt x="594" y="798"/>
                </a:lnTo>
                <a:lnTo>
                  <a:pt x="594" y="558"/>
                </a:lnTo>
                <a:lnTo>
                  <a:pt x="594" y="558"/>
                </a:lnTo>
                <a:lnTo>
                  <a:pt x="594" y="556"/>
                </a:lnTo>
                <a:lnTo>
                  <a:pt x="592" y="554"/>
                </a:lnTo>
                <a:lnTo>
                  <a:pt x="590" y="552"/>
                </a:lnTo>
                <a:lnTo>
                  <a:pt x="586" y="550"/>
                </a:lnTo>
                <a:lnTo>
                  <a:pt x="538" y="550"/>
                </a:lnTo>
                <a:lnTo>
                  <a:pt x="538" y="550"/>
                </a:lnTo>
                <a:lnTo>
                  <a:pt x="530" y="552"/>
                </a:lnTo>
                <a:lnTo>
                  <a:pt x="524" y="556"/>
                </a:lnTo>
                <a:lnTo>
                  <a:pt x="524" y="556"/>
                </a:lnTo>
                <a:lnTo>
                  <a:pt x="518" y="562"/>
                </a:lnTo>
                <a:lnTo>
                  <a:pt x="500" y="576"/>
                </a:lnTo>
                <a:lnTo>
                  <a:pt x="490" y="582"/>
                </a:lnTo>
                <a:lnTo>
                  <a:pt x="478" y="588"/>
                </a:lnTo>
                <a:lnTo>
                  <a:pt x="466" y="592"/>
                </a:lnTo>
                <a:lnTo>
                  <a:pt x="452" y="594"/>
                </a:lnTo>
                <a:lnTo>
                  <a:pt x="452" y="594"/>
                </a:lnTo>
                <a:lnTo>
                  <a:pt x="434" y="592"/>
                </a:lnTo>
                <a:lnTo>
                  <a:pt x="418" y="588"/>
                </a:lnTo>
                <a:lnTo>
                  <a:pt x="404" y="580"/>
                </a:lnTo>
                <a:lnTo>
                  <a:pt x="390" y="570"/>
                </a:lnTo>
                <a:lnTo>
                  <a:pt x="380" y="558"/>
                </a:lnTo>
                <a:lnTo>
                  <a:pt x="370" y="542"/>
                </a:lnTo>
                <a:lnTo>
                  <a:pt x="366" y="526"/>
                </a:lnTo>
                <a:lnTo>
                  <a:pt x="364" y="510"/>
                </a:lnTo>
                <a:lnTo>
                  <a:pt x="364" y="510"/>
                </a:lnTo>
                <a:lnTo>
                  <a:pt x="366" y="492"/>
                </a:lnTo>
                <a:lnTo>
                  <a:pt x="370" y="476"/>
                </a:lnTo>
                <a:lnTo>
                  <a:pt x="380" y="462"/>
                </a:lnTo>
                <a:lnTo>
                  <a:pt x="390" y="450"/>
                </a:lnTo>
                <a:lnTo>
                  <a:pt x="404" y="440"/>
                </a:lnTo>
                <a:lnTo>
                  <a:pt x="418" y="432"/>
                </a:lnTo>
                <a:lnTo>
                  <a:pt x="434" y="426"/>
                </a:lnTo>
                <a:lnTo>
                  <a:pt x="452" y="426"/>
                </a:lnTo>
                <a:lnTo>
                  <a:pt x="452" y="426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da-DK" sz="800" ker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3" name="Freeform 24"/>
          <p:cNvSpPr>
            <a:spLocks/>
          </p:cNvSpPr>
          <p:nvPr/>
        </p:nvSpPr>
        <p:spPr bwMode="auto">
          <a:xfrm rot="5400000">
            <a:off x="4511612" y="2303148"/>
            <a:ext cx="1459768" cy="1980282"/>
          </a:xfrm>
          <a:custGeom>
            <a:avLst/>
            <a:gdLst/>
            <a:ahLst/>
            <a:cxnLst>
              <a:cxn ang="0">
                <a:pos x="452" y="426"/>
              </a:cxn>
              <a:cxn ang="0">
                <a:pos x="478" y="432"/>
              </a:cxn>
              <a:cxn ang="0">
                <a:pos x="500" y="444"/>
              </a:cxn>
              <a:cxn ang="0">
                <a:pos x="524" y="464"/>
              </a:cxn>
              <a:cxn ang="0">
                <a:pos x="530" y="468"/>
              </a:cxn>
              <a:cxn ang="0">
                <a:pos x="586" y="468"/>
              </a:cxn>
              <a:cxn ang="0">
                <a:pos x="590" y="468"/>
              </a:cxn>
              <a:cxn ang="0">
                <a:pos x="594" y="464"/>
              </a:cxn>
              <a:cxn ang="0">
                <a:pos x="594" y="220"/>
              </a:cxn>
              <a:cxn ang="0">
                <a:pos x="594" y="216"/>
              </a:cxn>
              <a:cxn ang="0">
                <a:pos x="590" y="212"/>
              </a:cxn>
              <a:cxn ang="0">
                <a:pos x="346" y="212"/>
              </a:cxn>
              <a:cxn ang="0">
                <a:pos x="338" y="212"/>
              </a:cxn>
              <a:cxn ang="0">
                <a:pos x="338" y="202"/>
              </a:cxn>
              <a:cxn ang="0">
                <a:pos x="338" y="166"/>
              </a:cxn>
              <a:cxn ang="0">
                <a:pos x="344" y="152"/>
              </a:cxn>
              <a:cxn ang="0">
                <a:pos x="350" y="146"/>
              </a:cxn>
              <a:cxn ang="0">
                <a:pos x="370" y="120"/>
              </a:cxn>
              <a:cxn ang="0">
                <a:pos x="380" y="96"/>
              </a:cxn>
              <a:cxn ang="0">
                <a:pos x="382" y="84"/>
              </a:cxn>
              <a:cxn ang="0">
                <a:pos x="376" y="50"/>
              </a:cxn>
              <a:cxn ang="0">
                <a:pos x="358" y="24"/>
              </a:cxn>
              <a:cxn ang="0">
                <a:pos x="330" y="6"/>
              </a:cxn>
              <a:cxn ang="0">
                <a:pos x="298" y="0"/>
              </a:cxn>
              <a:cxn ang="0">
                <a:pos x="280" y="0"/>
              </a:cxn>
              <a:cxn ang="0">
                <a:pos x="250" y="14"/>
              </a:cxn>
              <a:cxn ang="0">
                <a:pos x="228" y="36"/>
              </a:cxn>
              <a:cxn ang="0">
                <a:pos x="214" y="66"/>
              </a:cxn>
              <a:cxn ang="0">
                <a:pos x="212" y="84"/>
              </a:cxn>
              <a:cxn ang="0">
                <a:pos x="218" y="108"/>
              </a:cxn>
              <a:cxn ang="0">
                <a:pos x="232" y="130"/>
              </a:cxn>
              <a:cxn ang="0">
                <a:pos x="250" y="152"/>
              </a:cxn>
              <a:cxn ang="0">
                <a:pos x="254" y="158"/>
              </a:cxn>
              <a:cxn ang="0">
                <a:pos x="256" y="202"/>
              </a:cxn>
              <a:cxn ang="0">
                <a:pos x="256" y="212"/>
              </a:cxn>
              <a:cxn ang="0">
                <a:pos x="248" y="212"/>
              </a:cxn>
              <a:cxn ang="0">
                <a:pos x="8" y="212"/>
              </a:cxn>
              <a:cxn ang="0">
                <a:pos x="2" y="214"/>
              </a:cxn>
              <a:cxn ang="0">
                <a:pos x="0" y="220"/>
              </a:cxn>
              <a:cxn ang="0">
                <a:pos x="0" y="798"/>
              </a:cxn>
              <a:cxn ang="0">
                <a:pos x="2" y="804"/>
              </a:cxn>
              <a:cxn ang="0">
                <a:pos x="8" y="806"/>
              </a:cxn>
              <a:cxn ang="0">
                <a:pos x="586" y="806"/>
              </a:cxn>
              <a:cxn ang="0">
                <a:pos x="592" y="804"/>
              </a:cxn>
              <a:cxn ang="0">
                <a:pos x="594" y="798"/>
              </a:cxn>
              <a:cxn ang="0">
                <a:pos x="594" y="558"/>
              </a:cxn>
              <a:cxn ang="0">
                <a:pos x="592" y="554"/>
              </a:cxn>
              <a:cxn ang="0">
                <a:pos x="586" y="550"/>
              </a:cxn>
              <a:cxn ang="0">
                <a:pos x="538" y="550"/>
              </a:cxn>
              <a:cxn ang="0">
                <a:pos x="524" y="556"/>
              </a:cxn>
              <a:cxn ang="0">
                <a:pos x="518" y="562"/>
              </a:cxn>
              <a:cxn ang="0">
                <a:pos x="490" y="582"/>
              </a:cxn>
              <a:cxn ang="0">
                <a:pos x="466" y="592"/>
              </a:cxn>
              <a:cxn ang="0">
                <a:pos x="452" y="594"/>
              </a:cxn>
              <a:cxn ang="0">
                <a:pos x="418" y="588"/>
              </a:cxn>
              <a:cxn ang="0">
                <a:pos x="390" y="570"/>
              </a:cxn>
              <a:cxn ang="0">
                <a:pos x="370" y="542"/>
              </a:cxn>
              <a:cxn ang="0">
                <a:pos x="364" y="510"/>
              </a:cxn>
              <a:cxn ang="0">
                <a:pos x="366" y="492"/>
              </a:cxn>
              <a:cxn ang="0">
                <a:pos x="380" y="462"/>
              </a:cxn>
              <a:cxn ang="0">
                <a:pos x="404" y="440"/>
              </a:cxn>
              <a:cxn ang="0">
                <a:pos x="434" y="426"/>
              </a:cxn>
              <a:cxn ang="0">
                <a:pos x="452" y="426"/>
              </a:cxn>
            </a:cxnLst>
            <a:rect l="0" t="0" r="r" b="b"/>
            <a:pathLst>
              <a:path w="594" h="806">
                <a:moveTo>
                  <a:pt x="452" y="426"/>
                </a:moveTo>
                <a:lnTo>
                  <a:pt x="452" y="426"/>
                </a:lnTo>
                <a:lnTo>
                  <a:pt x="466" y="426"/>
                </a:lnTo>
                <a:lnTo>
                  <a:pt x="478" y="432"/>
                </a:lnTo>
                <a:lnTo>
                  <a:pt x="490" y="438"/>
                </a:lnTo>
                <a:lnTo>
                  <a:pt x="500" y="444"/>
                </a:lnTo>
                <a:lnTo>
                  <a:pt x="518" y="458"/>
                </a:lnTo>
                <a:lnTo>
                  <a:pt x="524" y="464"/>
                </a:lnTo>
                <a:lnTo>
                  <a:pt x="524" y="464"/>
                </a:lnTo>
                <a:lnTo>
                  <a:pt x="530" y="468"/>
                </a:lnTo>
                <a:lnTo>
                  <a:pt x="538" y="468"/>
                </a:lnTo>
                <a:lnTo>
                  <a:pt x="586" y="468"/>
                </a:lnTo>
                <a:lnTo>
                  <a:pt x="586" y="468"/>
                </a:lnTo>
                <a:lnTo>
                  <a:pt x="590" y="468"/>
                </a:lnTo>
                <a:lnTo>
                  <a:pt x="592" y="466"/>
                </a:lnTo>
                <a:lnTo>
                  <a:pt x="594" y="464"/>
                </a:lnTo>
                <a:lnTo>
                  <a:pt x="594" y="460"/>
                </a:lnTo>
                <a:lnTo>
                  <a:pt x="594" y="220"/>
                </a:lnTo>
                <a:lnTo>
                  <a:pt x="594" y="220"/>
                </a:lnTo>
                <a:lnTo>
                  <a:pt x="594" y="216"/>
                </a:lnTo>
                <a:lnTo>
                  <a:pt x="592" y="214"/>
                </a:lnTo>
                <a:lnTo>
                  <a:pt x="590" y="212"/>
                </a:lnTo>
                <a:lnTo>
                  <a:pt x="586" y="212"/>
                </a:lnTo>
                <a:lnTo>
                  <a:pt x="346" y="212"/>
                </a:lnTo>
                <a:lnTo>
                  <a:pt x="346" y="212"/>
                </a:lnTo>
                <a:lnTo>
                  <a:pt x="338" y="212"/>
                </a:lnTo>
                <a:lnTo>
                  <a:pt x="338" y="212"/>
                </a:lnTo>
                <a:lnTo>
                  <a:pt x="338" y="202"/>
                </a:lnTo>
                <a:lnTo>
                  <a:pt x="338" y="166"/>
                </a:lnTo>
                <a:lnTo>
                  <a:pt x="338" y="166"/>
                </a:lnTo>
                <a:lnTo>
                  <a:pt x="340" y="158"/>
                </a:lnTo>
                <a:lnTo>
                  <a:pt x="344" y="152"/>
                </a:lnTo>
                <a:lnTo>
                  <a:pt x="344" y="152"/>
                </a:lnTo>
                <a:lnTo>
                  <a:pt x="350" y="146"/>
                </a:lnTo>
                <a:lnTo>
                  <a:pt x="364" y="130"/>
                </a:lnTo>
                <a:lnTo>
                  <a:pt x="370" y="120"/>
                </a:lnTo>
                <a:lnTo>
                  <a:pt x="376" y="108"/>
                </a:lnTo>
                <a:lnTo>
                  <a:pt x="380" y="96"/>
                </a:lnTo>
                <a:lnTo>
                  <a:pt x="382" y="84"/>
                </a:lnTo>
                <a:lnTo>
                  <a:pt x="382" y="84"/>
                </a:lnTo>
                <a:lnTo>
                  <a:pt x="380" y="66"/>
                </a:lnTo>
                <a:lnTo>
                  <a:pt x="376" y="50"/>
                </a:lnTo>
                <a:lnTo>
                  <a:pt x="368" y="36"/>
                </a:lnTo>
                <a:lnTo>
                  <a:pt x="358" y="24"/>
                </a:lnTo>
                <a:lnTo>
                  <a:pt x="344" y="14"/>
                </a:lnTo>
                <a:lnTo>
                  <a:pt x="330" y="6"/>
                </a:lnTo>
                <a:lnTo>
                  <a:pt x="314" y="0"/>
                </a:lnTo>
                <a:lnTo>
                  <a:pt x="298" y="0"/>
                </a:lnTo>
                <a:lnTo>
                  <a:pt x="298" y="0"/>
                </a:lnTo>
                <a:lnTo>
                  <a:pt x="280" y="0"/>
                </a:lnTo>
                <a:lnTo>
                  <a:pt x="264" y="6"/>
                </a:lnTo>
                <a:lnTo>
                  <a:pt x="250" y="14"/>
                </a:lnTo>
                <a:lnTo>
                  <a:pt x="238" y="24"/>
                </a:lnTo>
                <a:lnTo>
                  <a:pt x="228" y="36"/>
                </a:lnTo>
                <a:lnTo>
                  <a:pt x="220" y="50"/>
                </a:lnTo>
                <a:lnTo>
                  <a:pt x="214" y="66"/>
                </a:lnTo>
                <a:lnTo>
                  <a:pt x="212" y="84"/>
                </a:lnTo>
                <a:lnTo>
                  <a:pt x="212" y="84"/>
                </a:lnTo>
                <a:lnTo>
                  <a:pt x="214" y="96"/>
                </a:lnTo>
                <a:lnTo>
                  <a:pt x="218" y="108"/>
                </a:lnTo>
                <a:lnTo>
                  <a:pt x="224" y="120"/>
                </a:lnTo>
                <a:lnTo>
                  <a:pt x="232" y="130"/>
                </a:lnTo>
                <a:lnTo>
                  <a:pt x="244" y="146"/>
                </a:lnTo>
                <a:lnTo>
                  <a:pt x="250" y="152"/>
                </a:lnTo>
                <a:lnTo>
                  <a:pt x="250" y="152"/>
                </a:lnTo>
                <a:lnTo>
                  <a:pt x="254" y="158"/>
                </a:lnTo>
                <a:lnTo>
                  <a:pt x="256" y="166"/>
                </a:lnTo>
                <a:lnTo>
                  <a:pt x="256" y="202"/>
                </a:lnTo>
                <a:lnTo>
                  <a:pt x="256" y="202"/>
                </a:lnTo>
                <a:lnTo>
                  <a:pt x="256" y="212"/>
                </a:lnTo>
                <a:lnTo>
                  <a:pt x="256" y="212"/>
                </a:lnTo>
                <a:lnTo>
                  <a:pt x="248" y="212"/>
                </a:lnTo>
                <a:lnTo>
                  <a:pt x="8" y="212"/>
                </a:lnTo>
                <a:lnTo>
                  <a:pt x="8" y="212"/>
                </a:lnTo>
                <a:lnTo>
                  <a:pt x="6" y="212"/>
                </a:lnTo>
                <a:lnTo>
                  <a:pt x="2" y="214"/>
                </a:lnTo>
                <a:lnTo>
                  <a:pt x="0" y="216"/>
                </a:lnTo>
                <a:lnTo>
                  <a:pt x="0" y="220"/>
                </a:lnTo>
                <a:lnTo>
                  <a:pt x="0" y="798"/>
                </a:lnTo>
                <a:lnTo>
                  <a:pt x="0" y="798"/>
                </a:lnTo>
                <a:lnTo>
                  <a:pt x="0" y="802"/>
                </a:lnTo>
                <a:lnTo>
                  <a:pt x="2" y="804"/>
                </a:lnTo>
                <a:lnTo>
                  <a:pt x="6" y="806"/>
                </a:lnTo>
                <a:lnTo>
                  <a:pt x="8" y="806"/>
                </a:lnTo>
                <a:lnTo>
                  <a:pt x="586" y="806"/>
                </a:lnTo>
                <a:lnTo>
                  <a:pt x="586" y="806"/>
                </a:lnTo>
                <a:lnTo>
                  <a:pt x="590" y="806"/>
                </a:lnTo>
                <a:lnTo>
                  <a:pt x="592" y="804"/>
                </a:lnTo>
                <a:lnTo>
                  <a:pt x="594" y="802"/>
                </a:lnTo>
                <a:lnTo>
                  <a:pt x="594" y="798"/>
                </a:lnTo>
                <a:lnTo>
                  <a:pt x="594" y="558"/>
                </a:lnTo>
                <a:lnTo>
                  <a:pt x="594" y="558"/>
                </a:lnTo>
                <a:lnTo>
                  <a:pt x="594" y="556"/>
                </a:lnTo>
                <a:lnTo>
                  <a:pt x="592" y="554"/>
                </a:lnTo>
                <a:lnTo>
                  <a:pt x="590" y="552"/>
                </a:lnTo>
                <a:lnTo>
                  <a:pt x="586" y="550"/>
                </a:lnTo>
                <a:lnTo>
                  <a:pt x="538" y="550"/>
                </a:lnTo>
                <a:lnTo>
                  <a:pt x="538" y="550"/>
                </a:lnTo>
                <a:lnTo>
                  <a:pt x="530" y="552"/>
                </a:lnTo>
                <a:lnTo>
                  <a:pt x="524" y="556"/>
                </a:lnTo>
                <a:lnTo>
                  <a:pt x="524" y="556"/>
                </a:lnTo>
                <a:lnTo>
                  <a:pt x="518" y="562"/>
                </a:lnTo>
                <a:lnTo>
                  <a:pt x="500" y="576"/>
                </a:lnTo>
                <a:lnTo>
                  <a:pt x="490" y="582"/>
                </a:lnTo>
                <a:lnTo>
                  <a:pt x="478" y="588"/>
                </a:lnTo>
                <a:lnTo>
                  <a:pt x="466" y="592"/>
                </a:lnTo>
                <a:lnTo>
                  <a:pt x="452" y="594"/>
                </a:lnTo>
                <a:lnTo>
                  <a:pt x="452" y="594"/>
                </a:lnTo>
                <a:lnTo>
                  <a:pt x="434" y="592"/>
                </a:lnTo>
                <a:lnTo>
                  <a:pt x="418" y="588"/>
                </a:lnTo>
                <a:lnTo>
                  <a:pt x="404" y="580"/>
                </a:lnTo>
                <a:lnTo>
                  <a:pt x="390" y="570"/>
                </a:lnTo>
                <a:lnTo>
                  <a:pt x="380" y="558"/>
                </a:lnTo>
                <a:lnTo>
                  <a:pt x="370" y="542"/>
                </a:lnTo>
                <a:lnTo>
                  <a:pt x="366" y="526"/>
                </a:lnTo>
                <a:lnTo>
                  <a:pt x="364" y="510"/>
                </a:lnTo>
                <a:lnTo>
                  <a:pt x="364" y="510"/>
                </a:lnTo>
                <a:lnTo>
                  <a:pt x="366" y="492"/>
                </a:lnTo>
                <a:lnTo>
                  <a:pt x="370" y="476"/>
                </a:lnTo>
                <a:lnTo>
                  <a:pt x="380" y="462"/>
                </a:lnTo>
                <a:lnTo>
                  <a:pt x="390" y="450"/>
                </a:lnTo>
                <a:lnTo>
                  <a:pt x="404" y="440"/>
                </a:lnTo>
                <a:lnTo>
                  <a:pt x="418" y="432"/>
                </a:lnTo>
                <a:lnTo>
                  <a:pt x="434" y="426"/>
                </a:lnTo>
                <a:lnTo>
                  <a:pt x="452" y="426"/>
                </a:lnTo>
                <a:lnTo>
                  <a:pt x="452" y="426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da-DK" sz="800" ker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4" name="Freeform 24"/>
          <p:cNvSpPr>
            <a:spLocks/>
          </p:cNvSpPr>
          <p:nvPr/>
        </p:nvSpPr>
        <p:spPr bwMode="auto">
          <a:xfrm rot="5400000">
            <a:off x="6892769" y="2303148"/>
            <a:ext cx="1459768" cy="1980282"/>
          </a:xfrm>
          <a:custGeom>
            <a:avLst/>
            <a:gdLst/>
            <a:ahLst/>
            <a:cxnLst>
              <a:cxn ang="0">
                <a:pos x="452" y="426"/>
              </a:cxn>
              <a:cxn ang="0">
                <a:pos x="478" y="432"/>
              </a:cxn>
              <a:cxn ang="0">
                <a:pos x="500" y="444"/>
              </a:cxn>
              <a:cxn ang="0">
                <a:pos x="524" y="464"/>
              </a:cxn>
              <a:cxn ang="0">
                <a:pos x="530" y="468"/>
              </a:cxn>
              <a:cxn ang="0">
                <a:pos x="586" y="468"/>
              </a:cxn>
              <a:cxn ang="0">
                <a:pos x="590" y="468"/>
              </a:cxn>
              <a:cxn ang="0">
                <a:pos x="594" y="464"/>
              </a:cxn>
              <a:cxn ang="0">
                <a:pos x="594" y="220"/>
              </a:cxn>
              <a:cxn ang="0">
                <a:pos x="594" y="216"/>
              </a:cxn>
              <a:cxn ang="0">
                <a:pos x="590" y="212"/>
              </a:cxn>
              <a:cxn ang="0">
                <a:pos x="346" y="212"/>
              </a:cxn>
              <a:cxn ang="0">
                <a:pos x="338" y="212"/>
              </a:cxn>
              <a:cxn ang="0">
                <a:pos x="338" y="202"/>
              </a:cxn>
              <a:cxn ang="0">
                <a:pos x="338" y="166"/>
              </a:cxn>
              <a:cxn ang="0">
                <a:pos x="344" y="152"/>
              </a:cxn>
              <a:cxn ang="0">
                <a:pos x="350" y="146"/>
              </a:cxn>
              <a:cxn ang="0">
                <a:pos x="370" y="120"/>
              </a:cxn>
              <a:cxn ang="0">
                <a:pos x="380" y="96"/>
              </a:cxn>
              <a:cxn ang="0">
                <a:pos x="382" y="84"/>
              </a:cxn>
              <a:cxn ang="0">
                <a:pos x="376" y="50"/>
              </a:cxn>
              <a:cxn ang="0">
                <a:pos x="358" y="24"/>
              </a:cxn>
              <a:cxn ang="0">
                <a:pos x="330" y="6"/>
              </a:cxn>
              <a:cxn ang="0">
                <a:pos x="298" y="0"/>
              </a:cxn>
              <a:cxn ang="0">
                <a:pos x="280" y="0"/>
              </a:cxn>
              <a:cxn ang="0">
                <a:pos x="250" y="14"/>
              </a:cxn>
              <a:cxn ang="0">
                <a:pos x="228" y="36"/>
              </a:cxn>
              <a:cxn ang="0">
                <a:pos x="214" y="66"/>
              </a:cxn>
              <a:cxn ang="0">
                <a:pos x="212" y="84"/>
              </a:cxn>
              <a:cxn ang="0">
                <a:pos x="218" y="108"/>
              </a:cxn>
              <a:cxn ang="0">
                <a:pos x="232" y="130"/>
              </a:cxn>
              <a:cxn ang="0">
                <a:pos x="250" y="152"/>
              </a:cxn>
              <a:cxn ang="0">
                <a:pos x="254" y="158"/>
              </a:cxn>
              <a:cxn ang="0">
                <a:pos x="256" y="202"/>
              </a:cxn>
              <a:cxn ang="0">
                <a:pos x="256" y="212"/>
              </a:cxn>
              <a:cxn ang="0">
                <a:pos x="248" y="212"/>
              </a:cxn>
              <a:cxn ang="0">
                <a:pos x="8" y="212"/>
              </a:cxn>
              <a:cxn ang="0">
                <a:pos x="2" y="214"/>
              </a:cxn>
              <a:cxn ang="0">
                <a:pos x="0" y="220"/>
              </a:cxn>
              <a:cxn ang="0">
                <a:pos x="0" y="798"/>
              </a:cxn>
              <a:cxn ang="0">
                <a:pos x="2" y="804"/>
              </a:cxn>
              <a:cxn ang="0">
                <a:pos x="8" y="806"/>
              </a:cxn>
              <a:cxn ang="0">
                <a:pos x="586" y="806"/>
              </a:cxn>
              <a:cxn ang="0">
                <a:pos x="592" y="804"/>
              </a:cxn>
              <a:cxn ang="0">
                <a:pos x="594" y="798"/>
              </a:cxn>
              <a:cxn ang="0">
                <a:pos x="594" y="558"/>
              </a:cxn>
              <a:cxn ang="0">
                <a:pos x="592" y="554"/>
              </a:cxn>
              <a:cxn ang="0">
                <a:pos x="586" y="550"/>
              </a:cxn>
              <a:cxn ang="0">
                <a:pos x="538" y="550"/>
              </a:cxn>
              <a:cxn ang="0">
                <a:pos x="524" y="556"/>
              </a:cxn>
              <a:cxn ang="0">
                <a:pos x="518" y="562"/>
              </a:cxn>
              <a:cxn ang="0">
                <a:pos x="490" y="582"/>
              </a:cxn>
              <a:cxn ang="0">
                <a:pos x="466" y="592"/>
              </a:cxn>
              <a:cxn ang="0">
                <a:pos x="452" y="594"/>
              </a:cxn>
              <a:cxn ang="0">
                <a:pos x="418" y="588"/>
              </a:cxn>
              <a:cxn ang="0">
                <a:pos x="390" y="570"/>
              </a:cxn>
              <a:cxn ang="0">
                <a:pos x="370" y="542"/>
              </a:cxn>
              <a:cxn ang="0">
                <a:pos x="364" y="510"/>
              </a:cxn>
              <a:cxn ang="0">
                <a:pos x="366" y="492"/>
              </a:cxn>
              <a:cxn ang="0">
                <a:pos x="380" y="462"/>
              </a:cxn>
              <a:cxn ang="0">
                <a:pos x="404" y="440"/>
              </a:cxn>
              <a:cxn ang="0">
                <a:pos x="434" y="426"/>
              </a:cxn>
              <a:cxn ang="0">
                <a:pos x="452" y="426"/>
              </a:cxn>
            </a:cxnLst>
            <a:rect l="0" t="0" r="r" b="b"/>
            <a:pathLst>
              <a:path w="594" h="806">
                <a:moveTo>
                  <a:pt x="452" y="426"/>
                </a:moveTo>
                <a:lnTo>
                  <a:pt x="452" y="426"/>
                </a:lnTo>
                <a:lnTo>
                  <a:pt x="466" y="426"/>
                </a:lnTo>
                <a:lnTo>
                  <a:pt x="478" y="432"/>
                </a:lnTo>
                <a:lnTo>
                  <a:pt x="490" y="438"/>
                </a:lnTo>
                <a:lnTo>
                  <a:pt x="500" y="444"/>
                </a:lnTo>
                <a:lnTo>
                  <a:pt x="518" y="458"/>
                </a:lnTo>
                <a:lnTo>
                  <a:pt x="524" y="464"/>
                </a:lnTo>
                <a:lnTo>
                  <a:pt x="524" y="464"/>
                </a:lnTo>
                <a:lnTo>
                  <a:pt x="530" y="468"/>
                </a:lnTo>
                <a:lnTo>
                  <a:pt x="538" y="468"/>
                </a:lnTo>
                <a:lnTo>
                  <a:pt x="586" y="468"/>
                </a:lnTo>
                <a:lnTo>
                  <a:pt x="586" y="468"/>
                </a:lnTo>
                <a:lnTo>
                  <a:pt x="590" y="468"/>
                </a:lnTo>
                <a:lnTo>
                  <a:pt x="592" y="466"/>
                </a:lnTo>
                <a:lnTo>
                  <a:pt x="594" y="464"/>
                </a:lnTo>
                <a:lnTo>
                  <a:pt x="594" y="460"/>
                </a:lnTo>
                <a:lnTo>
                  <a:pt x="594" y="220"/>
                </a:lnTo>
                <a:lnTo>
                  <a:pt x="594" y="220"/>
                </a:lnTo>
                <a:lnTo>
                  <a:pt x="594" y="216"/>
                </a:lnTo>
                <a:lnTo>
                  <a:pt x="592" y="214"/>
                </a:lnTo>
                <a:lnTo>
                  <a:pt x="590" y="212"/>
                </a:lnTo>
                <a:lnTo>
                  <a:pt x="586" y="212"/>
                </a:lnTo>
                <a:lnTo>
                  <a:pt x="346" y="212"/>
                </a:lnTo>
                <a:lnTo>
                  <a:pt x="346" y="212"/>
                </a:lnTo>
                <a:lnTo>
                  <a:pt x="338" y="212"/>
                </a:lnTo>
                <a:lnTo>
                  <a:pt x="338" y="212"/>
                </a:lnTo>
                <a:lnTo>
                  <a:pt x="338" y="202"/>
                </a:lnTo>
                <a:lnTo>
                  <a:pt x="338" y="166"/>
                </a:lnTo>
                <a:lnTo>
                  <a:pt x="338" y="166"/>
                </a:lnTo>
                <a:lnTo>
                  <a:pt x="340" y="158"/>
                </a:lnTo>
                <a:lnTo>
                  <a:pt x="344" y="152"/>
                </a:lnTo>
                <a:lnTo>
                  <a:pt x="344" y="152"/>
                </a:lnTo>
                <a:lnTo>
                  <a:pt x="350" y="146"/>
                </a:lnTo>
                <a:lnTo>
                  <a:pt x="364" y="130"/>
                </a:lnTo>
                <a:lnTo>
                  <a:pt x="370" y="120"/>
                </a:lnTo>
                <a:lnTo>
                  <a:pt x="376" y="108"/>
                </a:lnTo>
                <a:lnTo>
                  <a:pt x="380" y="96"/>
                </a:lnTo>
                <a:lnTo>
                  <a:pt x="382" y="84"/>
                </a:lnTo>
                <a:lnTo>
                  <a:pt x="382" y="84"/>
                </a:lnTo>
                <a:lnTo>
                  <a:pt x="380" y="66"/>
                </a:lnTo>
                <a:lnTo>
                  <a:pt x="376" y="50"/>
                </a:lnTo>
                <a:lnTo>
                  <a:pt x="368" y="36"/>
                </a:lnTo>
                <a:lnTo>
                  <a:pt x="358" y="24"/>
                </a:lnTo>
                <a:lnTo>
                  <a:pt x="344" y="14"/>
                </a:lnTo>
                <a:lnTo>
                  <a:pt x="330" y="6"/>
                </a:lnTo>
                <a:lnTo>
                  <a:pt x="314" y="0"/>
                </a:lnTo>
                <a:lnTo>
                  <a:pt x="298" y="0"/>
                </a:lnTo>
                <a:lnTo>
                  <a:pt x="298" y="0"/>
                </a:lnTo>
                <a:lnTo>
                  <a:pt x="280" y="0"/>
                </a:lnTo>
                <a:lnTo>
                  <a:pt x="264" y="6"/>
                </a:lnTo>
                <a:lnTo>
                  <a:pt x="250" y="14"/>
                </a:lnTo>
                <a:lnTo>
                  <a:pt x="238" y="24"/>
                </a:lnTo>
                <a:lnTo>
                  <a:pt x="228" y="36"/>
                </a:lnTo>
                <a:lnTo>
                  <a:pt x="220" y="50"/>
                </a:lnTo>
                <a:lnTo>
                  <a:pt x="214" y="66"/>
                </a:lnTo>
                <a:lnTo>
                  <a:pt x="212" y="84"/>
                </a:lnTo>
                <a:lnTo>
                  <a:pt x="212" y="84"/>
                </a:lnTo>
                <a:lnTo>
                  <a:pt x="214" y="96"/>
                </a:lnTo>
                <a:lnTo>
                  <a:pt x="218" y="108"/>
                </a:lnTo>
                <a:lnTo>
                  <a:pt x="224" y="120"/>
                </a:lnTo>
                <a:lnTo>
                  <a:pt x="232" y="130"/>
                </a:lnTo>
                <a:lnTo>
                  <a:pt x="244" y="146"/>
                </a:lnTo>
                <a:lnTo>
                  <a:pt x="250" y="152"/>
                </a:lnTo>
                <a:lnTo>
                  <a:pt x="250" y="152"/>
                </a:lnTo>
                <a:lnTo>
                  <a:pt x="254" y="158"/>
                </a:lnTo>
                <a:lnTo>
                  <a:pt x="256" y="166"/>
                </a:lnTo>
                <a:lnTo>
                  <a:pt x="256" y="202"/>
                </a:lnTo>
                <a:lnTo>
                  <a:pt x="256" y="202"/>
                </a:lnTo>
                <a:lnTo>
                  <a:pt x="256" y="212"/>
                </a:lnTo>
                <a:lnTo>
                  <a:pt x="256" y="212"/>
                </a:lnTo>
                <a:lnTo>
                  <a:pt x="248" y="212"/>
                </a:lnTo>
                <a:lnTo>
                  <a:pt x="8" y="212"/>
                </a:lnTo>
                <a:lnTo>
                  <a:pt x="8" y="212"/>
                </a:lnTo>
                <a:lnTo>
                  <a:pt x="6" y="212"/>
                </a:lnTo>
                <a:lnTo>
                  <a:pt x="2" y="214"/>
                </a:lnTo>
                <a:lnTo>
                  <a:pt x="0" y="216"/>
                </a:lnTo>
                <a:lnTo>
                  <a:pt x="0" y="220"/>
                </a:lnTo>
                <a:lnTo>
                  <a:pt x="0" y="798"/>
                </a:lnTo>
                <a:lnTo>
                  <a:pt x="0" y="798"/>
                </a:lnTo>
                <a:lnTo>
                  <a:pt x="0" y="802"/>
                </a:lnTo>
                <a:lnTo>
                  <a:pt x="2" y="804"/>
                </a:lnTo>
                <a:lnTo>
                  <a:pt x="6" y="806"/>
                </a:lnTo>
                <a:lnTo>
                  <a:pt x="8" y="806"/>
                </a:lnTo>
                <a:lnTo>
                  <a:pt x="586" y="806"/>
                </a:lnTo>
                <a:lnTo>
                  <a:pt x="586" y="806"/>
                </a:lnTo>
                <a:lnTo>
                  <a:pt x="590" y="806"/>
                </a:lnTo>
                <a:lnTo>
                  <a:pt x="592" y="804"/>
                </a:lnTo>
                <a:lnTo>
                  <a:pt x="594" y="802"/>
                </a:lnTo>
                <a:lnTo>
                  <a:pt x="594" y="798"/>
                </a:lnTo>
                <a:lnTo>
                  <a:pt x="594" y="558"/>
                </a:lnTo>
                <a:lnTo>
                  <a:pt x="594" y="558"/>
                </a:lnTo>
                <a:lnTo>
                  <a:pt x="594" y="556"/>
                </a:lnTo>
                <a:lnTo>
                  <a:pt x="592" y="554"/>
                </a:lnTo>
                <a:lnTo>
                  <a:pt x="590" y="552"/>
                </a:lnTo>
                <a:lnTo>
                  <a:pt x="586" y="550"/>
                </a:lnTo>
                <a:lnTo>
                  <a:pt x="538" y="550"/>
                </a:lnTo>
                <a:lnTo>
                  <a:pt x="538" y="550"/>
                </a:lnTo>
                <a:lnTo>
                  <a:pt x="530" y="552"/>
                </a:lnTo>
                <a:lnTo>
                  <a:pt x="524" y="556"/>
                </a:lnTo>
                <a:lnTo>
                  <a:pt x="524" y="556"/>
                </a:lnTo>
                <a:lnTo>
                  <a:pt x="518" y="562"/>
                </a:lnTo>
                <a:lnTo>
                  <a:pt x="500" y="576"/>
                </a:lnTo>
                <a:lnTo>
                  <a:pt x="490" y="582"/>
                </a:lnTo>
                <a:lnTo>
                  <a:pt x="478" y="588"/>
                </a:lnTo>
                <a:lnTo>
                  <a:pt x="466" y="592"/>
                </a:lnTo>
                <a:lnTo>
                  <a:pt x="452" y="594"/>
                </a:lnTo>
                <a:lnTo>
                  <a:pt x="452" y="594"/>
                </a:lnTo>
                <a:lnTo>
                  <a:pt x="434" y="592"/>
                </a:lnTo>
                <a:lnTo>
                  <a:pt x="418" y="588"/>
                </a:lnTo>
                <a:lnTo>
                  <a:pt x="404" y="580"/>
                </a:lnTo>
                <a:lnTo>
                  <a:pt x="390" y="570"/>
                </a:lnTo>
                <a:lnTo>
                  <a:pt x="380" y="558"/>
                </a:lnTo>
                <a:lnTo>
                  <a:pt x="370" y="542"/>
                </a:lnTo>
                <a:lnTo>
                  <a:pt x="366" y="526"/>
                </a:lnTo>
                <a:lnTo>
                  <a:pt x="364" y="510"/>
                </a:lnTo>
                <a:lnTo>
                  <a:pt x="364" y="510"/>
                </a:lnTo>
                <a:lnTo>
                  <a:pt x="366" y="492"/>
                </a:lnTo>
                <a:lnTo>
                  <a:pt x="370" y="476"/>
                </a:lnTo>
                <a:lnTo>
                  <a:pt x="380" y="462"/>
                </a:lnTo>
                <a:lnTo>
                  <a:pt x="390" y="450"/>
                </a:lnTo>
                <a:lnTo>
                  <a:pt x="404" y="440"/>
                </a:lnTo>
                <a:lnTo>
                  <a:pt x="418" y="432"/>
                </a:lnTo>
                <a:lnTo>
                  <a:pt x="434" y="426"/>
                </a:lnTo>
                <a:lnTo>
                  <a:pt x="452" y="426"/>
                </a:lnTo>
                <a:lnTo>
                  <a:pt x="452" y="426"/>
                </a:lnTo>
                <a:close/>
              </a:path>
            </a:pathLst>
          </a:custGeom>
          <a:solidFill>
            <a:schemeClr val="accent3"/>
          </a:solidFill>
          <a:ln w="190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da-DK" sz="800" ker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6" name="Freeform 24"/>
          <p:cNvSpPr>
            <a:spLocks/>
          </p:cNvSpPr>
          <p:nvPr/>
        </p:nvSpPr>
        <p:spPr bwMode="auto">
          <a:xfrm rot="5400000">
            <a:off x="9273926" y="2303148"/>
            <a:ext cx="1459768" cy="1980282"/>
          </a:xfrm>
          <a:custGeom>
            <a:avLst/>
            <a:gdLst/>
            <a:ahLst/>
            <a:cxnLst>
              <a:cxn ang="0">
                <a:pos x="452" y="426"/>
              </a:cxn>
              <a:cxn ang="0">
                <a:pos x="478" y="432"/>
              </a:cxn>
              <a:cxn ang="0">
                <a:pos x="500" y="444"/>
              </a:cxn>
              <a:cxn ang="0">
                <a:pos x="524" y="464"/>
              </a:cxn>
              <a:cxn ang="0">
                <a:pos x="530" y="468"/>
              </a:cxn>
              <a:cxn ang="0">
                <a:pos x="586" y="468"/>
              </a:cxn>
              <a:cxn ang="0">
                <a:pos x="590" y="468"/>
              </a:cxn>
              <a:cxn ang="0">
                <a:pos x="594" y="464"/>
              </a:cxn>
              <a:cxn ang="0">
                <a:pos x="594" y="220"/>
              </a:cxn>
              <a:cxn ang="0">
                <a:pos x="594" y="216"/>
              </a:cxn>
              <a:cxn ang="0">
                <a:pos x="590" y="212"/>
              </a:cxn>
              <a:cxn ang="0">
                <a:pos x="346" y="212"/>
              </a:cxn>
              <a:cxn ang="0">
                <a:pos x="338" y="212"/>
              </a:cxn>
              <a:cxn ang="0">
                <a:pos x="338" y="202"/>
              </a:cxn>
              <a:cxn ang="0">
                <a:pos x="338" y="166"/>
              </a:cxn>
              <a:cxn ang="0">
                <a:pos x="344" y="152"/>
              </a:cxn>
              <a:cxn ang="0">
                <a:pos x="350" y="146"/>
              </a:cxn>
              <a:cxn ang="0">
                <a:pos x="370" y="120"/>
              </a:cxn>
              <a:cxn ang="0">
                <a:pos x="380" y="96"/>
              </a:cxn>
              <a:cxn ang="0">
                <a:pos x="382" y="84"/>
              </a:cxn>
              <a:cxn ang="0">
                <a:pos x="376" y="50"/>
              </a:cxn>
              <a:cxn ang="0">
                <a:pos x="358" y="24"/>
              </a:cxn>
              <a:cxn ang="0">
                <a:pos x="330" y="6"/>
              </a:cxn>
              <a:cxn ang="0">
                <a:pos x="298" y="0"/>
              </a:cxn>
              <a:cxn ang="0">
                <a:pos x="280" y="0"/>
              </a:cxn>
              <a:cxn ang="0">
                <a:pos x="250" y="14"/>
              </a:cxn>
              <a:cxn ang="0">
                <a:pos x="228" y="36"/>
              </a:cxn>
              <a:cxn ang="0">
                <a:pos x="214" y="66"/>
              </a:cxn>
              <a:cxn ang="0">
                <a:pos x="212" y="84"/>
              </a:cxn>
              <a:cxn ang="0">
                <a:pos x="218" y="108"/>
              </a:cxn>
              <a:cxn ang="0">
                <a:pos x="232" y="130"/>
              </a:cxn>
              <a:cxn ang="0">
                <a:pos x="250" y="152"/>
              </a:cxn>
              <a:cxn ang="0">
                <a:pos x="254" y="158"/>
              </a:cxn>
              <a:cxn ang="0">
                <a:pos x="256" y="202"/>
              </a:cxn>
              <a:cxn ang="0">
                <a:pos x="256" y="212"/>
              </a:cxn>
              <a:cxn ang="0">
                <a:pos x="248" y="212"/>
              </a:cxn>
              <a:cxn ang="0">
                <a:pos x="8" y="212"/>
              </a:cxn>
              <a:cxn ang="0">
                <a:pos x="2" y="214"/>
              </a:cxn>
              <a:cxn ang="0">
                <a:pos x="0" y="220"/>
              </a:cxn>
              <a:cxn ang="0">
                <a:pos x="0" y="798"/>
              </a:cxn>
              <a:cxn ang="0">
                <a:pos x="2" y="804"/>
              </a:cxn>
              <a:cxn ang="0">
                <a:pos x="8" y="806"/>
              </a:cxn>
              <a:cxn ang="0">
                <a:pos x="586" y="806"/>
              </a:cxn>
              <a:cxn ang="0">
                <a:pos x="592" y="804"/>
              </a:cxn>
              <a:cxn ang="0">
                <a:pos x="594" y="798"/>
              </a:cxn>
              <a:cxn ang="0">
                <a:pos x="594" y="558"/>
              </a:cxn>
              <a:cxn ang="0">
                <a:pos x="592" y="554"/>
              </a:cxn>
              <a:cxn ang="0">
                <a:pos x="586" y="550"/>
              </a:cxn>
              <a:cxn ang="0">
                <a:pos x="538" y="550"/>
              </a:cxn>
              <a:cxn ang="0">
                <a:pos x="524" y="556"/>
              </a:cxn>
              <a:cxn ang="0">
                <a:pos x="518" y="562"/>
              </a:cxn>
              <a:cxn ang="0">
                <a:pos x="490" y="582"/>
              </a:cxn>
              <a:cxn ang="0">
                <a:pos x="466" y="592"/>
              </a:cxn>
              <a:cxn ang="0">
                <a:pos x="452" y="594"/>
              </a:cxn>
              <a:cxn ang="0">
                <a:pos x="418" y="588"/>
              </a:cxn>
              <a:cxn ang="0">
                <a:pos x="390" y="570"/>
              </a:cxn>
              <a:cxn ang="0">
                <a:pos x="370" y="542"/>
              </a:cxn>
              <a:cxn ang="0">
                <a:pos x="364" y="510"/>
              </a:cxn>
              <a:cxn ang="0">
                <a:pos x="366" y="492"/>
              </a:cxn>
              <a:cxn ang="0">
                <a:pos x="380" y="462"/>
              </a:cxn>
              <a:cxn ang="0">
                <a:pos x="404" y="440"/>
              </a:cxn>
              <a:cxn ang="0">
                <a:pos x="434" y="426"/>
              </a:cxn>
              <a:cxn ang="0">
                <a:pos x="452" y="426"/>
              </a:cxn>
            </a:cxnLst>
            <a:rect l="0" t="0" r="r" b="b"/>
            <a:pathLst>
              <a:path w="594" h="806">
                <a:moveTo>
                  <a:pt x="452" y="426"/>
                </a:moveTo>
                <a:lnTo>
                  <a:pt x="452" y="426"/>
                </a:lnTo>
                <a:lnTo>
                  <a:pt x="466" y="426"/>
                </a:lnTo>
                <a:lnTo>
                  <a:pt x="478" y="432"/>
                </a:lnTo>
                <a:lnTo>
                  <a:pt x="490" y="438"/>
                </a:lnTo>
                <a:lnTo>
                  <a:pt x="500" y="444"/>
                </a:lnTo>
                <a:lnTo>
                  <a:pt x="518" y="458"/>
                </a:lnTo>
                <a:lnTo>
                  <a:pt x="524" y="464"/>
                </a:lnTo>
                <a:lnTo>
                  <a:pt x="524" y="464"/>
                </a:lnTo>
                <a:lnTo>
                  <a:pt x="530" y="468"/>
                </a:lnTo>
                <a:lnTo>
                  <a:pt x="538" y="468"/>
                </a:lnTo>
                <a:lnTo>
                  <a:pt x="586" y="468"/>
                </a:lnTo>
                <a:lnTo>
                  <a:pt x="586" y="468"/>
                </a:lnTo>
                <a:lnTo>
                  <a:pt x="590" y="468"/>
                </a:lnTo>
                <a:lnTo>
                  <a:pt x="592" y="466"/>
                </a:lnTo>
                <a:lnTo>
                  <a:pt x="594" y="464"/>
                </a:lnTo>
                <a:lnTo>
                  <a:pt x="594" y="460"/>
                </a:lnTo>
                <a:lnTo>
                  <a:pt x="594" y="220"/>
                </a:lnTo>
                <a:lnTo>
                  <a:pt x="594" y="220"/>
                </a:lnTo>
                <a:lnTo>
                  <a:pt x="594" y="216"/>
                </a:lnTo>
                <a:lnTo>
                  <a:pt x="592" y="214"/>
                </a:lnTo>
                <a:lnTo>
                  <a:pt x="590" y="212"/>
                </a:lnTo>
                <a:lnTo>
                  <a:pt x="586" y="212"/>
                </a:lnTo>
                <a:lnTo>
                  <a:pt x="346" y="212"/>
                </a:lnTo>
                <a:lnTo>
                  <a:pt x="346" y="212"/>
                </a:lnTo>
                <a:lnTo>
                  <a:pt x="338" y="212"/>
                </a:lnTo>
                <a:lnTo>
                  <a:pt x="338" y="212"/>
                </a:lnTo>
                <a:lnTo>
                  <a:pt x="338" y="202"/>
                </a:lnTo>
                <a:lnTo>
                  <a:pt x="338" y="166"/>
                </a:lnTo>
                <a:lnTo>
                  <a:pt x="338" y="166"/>
                </a:lnTo>
                <a:lnTo>
                  <a:pt x="340" y="158"/>
                </a:lnTo>
                <a:lnTo>
                  <a:pt x="344" y="152"/>
                </a:lnTo>
                <a:lnTo>
                  <a:pt x="344" y="152"/>
                </a:lnTo>
                <a:lnTo>
                  <a:pt x="350" y="146"/>
                </a:lnTo>
                <a:lnTo>
                  <a:pt x="364" y="130"/>
                </a:lnTo>
                <a:lnTo>
                  <a:pt x="370" y="120"/>
                </a:lnTo>
                <a:lnTo>
                  <a:pt x="376" y="108"/>
                </a:lnTo>
                <a:lnTo>
                  <a:pt x="380" y="96"/>
                </a:lnTo>
                <a:lnTo>
                  <a:pt x="382" y="84"/>
                </a:lnTo>
                <a:lnTo>
                  <a:pt x="382" y="84"/>
                </a:lnTo>
                <a:lnTo>
                  <a:pt x="380" y="66"/>
                </a:lnTo>
                <a:lnTo>
                  <a:pt x="376" y="50"/>
                </a:lnTo>
                <a:lnTo>
                  <a:pt x="368" y="36"/>
                </a:lnTo>
                <a:lnTo>
                  <a:pt x="358" y="24"/>
                </a:lnTo>
                <a:lnTo>
                  <a:pt x="344" y="14"/>
                </a:lnTo>
                <a:lnTo>
                  <a:pt x="330" y="6"/>
                </a:lnTo>
                <a:lnTo>
                  <a:pt x="314" y="0"/>
                </a:lnTo>
                <a:lnTo>
                  <a:pt x="298" y="0"/>
                </a:lnTo>
                <a:lnTo>
                  <a:pt x="298" y="0"/>
                </a:lnTo>
                <a:lnTo>
                  <a:pt x="280" y="0"/>
                </a:lnTo>
                <a:lnTo>
                  <a:pt x="264" y="6"/>
                </a:lnTo>
                <a:lnTo>
                  <a:pt x="250" y="14"/>
                </a:lnTo>
                <a:lnTo>
                  <a:pt x="238" y="24"/>
                </a:lnTo>
                <a:lnTo>
                  <a:pt x="228" y="36"/>
                </a:lnTo>
                <a:lnTo>
                  <a:pt x="220" y="50"/>
                </a:lnTo>
                <a:lnTo>
                  <a:pt x="214" y="66"/>
                </a:lnTo>
                <a:lnTo>
                  <a:pt x="212" y="84"/>
                </a:lnTo>
                <a:lnTo>
                  <a:pt x="212" y="84"/>
                </a:lnTo>
                <a:lnTo>
                  <a:pt x="214" y="96"/>
                </a:lnTo>
                <a:lnTo>
                  <a:pt x="218" y="108"/>
                </a:lnTo>
                <a:lnTo>
                  <a:pt x="224" y="120"/>
                </a:lnTo>
                <a:lnTo>
                  <a:pt x="232" y="130"/>
                </a:lnTo>
                <a:lnTo>
                  <a:pt x="244" y="146"/>
                </a:lnTo>
                <a:lnTo>
                  <a:pt x="250" y="152"/>
                </a:lnTo>
                <a:lnTo>
                  <a:pt x="250" y="152"/>
                </a:lnTo>
                <a:lnTo>
                  <a:pt x="254" y="158"/>
                </a:lnTo>
                <a:lnTo>
                  <a:pt x="256" y="166"/>
                </a:lnTo>
                <a:lnTo>
                  <a:pt x="256" y="202"/>
                </a:lnTo>
                <a:lnTo>
                  <a:pt x="256" y="202"/>
                </a:lnTo>
                <a:lnTo>
                  <a:pt x="256" y="212"/>
                </a:lnTo>
                <a:lnTo>
                  <a:pt x="256" y="212"/>
                </a:lnTo>
                <a:lnTo>
                  <a:pt x="248" y="212"/>
                </a:lnTo>
                <a:lnTo>
                  <a:pt x="8" y="212"/>
                </a:lnTo>
                <a:lnTo>
                  <a:pt x="8" y="212"/>
                </a:lnTo>
                <a:lnTo>
                  <a:pt x="6" y="212"/>
                </a:lnTo>
                <a:lnTo>
                  <a:pt x="2" y="214"/>
                </a:lnTo>
                <a:lnTo>
                  <a:pt x="0" y="216"/>
                </a:lnTo>
                <a:lnTo>
                  <a:pt x="0" y="220"/>
                </a:lnTo>
                <a:lnTo>
                  <a:pt x="0" y="798"/>
                </a:lnTo>
                <a:lnTo>
                  <a:pt x="0" y="798"/>
                </a:lnTo>
                <a:lnTo>
                  <a:pt x="0" y="802"/>
                </a:lnTo>
                <a:lnTo>
                  <a:pt x="2" y="804"/>
                </a:lnTo>
                <a:lnTo>
                  <a:pt x="6" y="806"/>
                </a:lnTo>
                <a:lnTo>
                  <a:pt x="8" y="806"/>
                </a:lnTo>
                <a:lnTo>
                  <a:pt x="586" y="806"/>
                </a:lnTo>
                <a:lnTo>
                  <a:pt x="586" y="806"/>
                </a:lnTo>
                <a:lnTo>
                  <a:pt x="590" y="806"/>
                </a:lnTo>
                <a:lnTo>
                  <a:pt x="592" y="804"/>
                </a:lnTo>
                <a:lnTo>
                  <a:pt x="594" y="802"/>
                </a:lnTo>
                <a:lnTo>
                  <a:pt x="594" y="798"/>
                </a:lnTo>
                <a:lnTo>
                  <a:pt x="594" y="558"/>
                </a:lnTo>
                <a:lnTo>
                  <a:pt x="594" y="558"/>
                </a:lnTo>
                <a:lnTo>
                  <a:pt x="594" y="556"/>
                </a:lnTo>
                <a:lnTo>
                  <a:pt x="592" y="554"/>
                </a:lnTo>
                <a:lnTo>
                  <a:pt x="590" y="552"/>
                </a:lnTo>
                <a:lnTo>
                  <a:pt x="586" y="550"/>
                </a:lnTo>
                <a:lnTo>
                  <a:pt x="538" y="550"/>
                </a:lnTo>
                <a:lnTo>
                  <a:pt x="538" y="550"/>
                </a:lnTo>
                <a:lnTo>
                  <a:pt x="530" y="552"/>
                </a:lnTo>
                <a:lnTo>
                  <a:pt x="524" y="556"/>
                </a:lnTo>
                <a:lnTo>
                  <a:pt x="524" y="556"/>
                </a:lnTo>
                <a:lnTo>
                  <a:pt x="518" y="562"/>
                </a:lnTo>
                <a:lnTo>
                  <a:pt x="500" y="576"/>
                </a:lnTo>
                <a:lnTo>
                  <a:pt x="490" y="582"/>
                </a:lnTo>
                <a:lnTo>
                  <a:pt x="478" y="588"/>
                </a:lnTo>
                <a:lnTo>
                  <a:pt x="466" y="592"/>
                </a:lnTo>
                <a:lnTo>
                  <a:pt x="452" y="594"/>
                </a:lnTo>
                <a:lnTo>
                  <a:pt x="452" y="594"/>
                </a:lnTo>
                <a:lnTo>
                  <a:pt x="434" y="592"/>
                </a:lnTo>
                <a:lnTo>
                  <a:pt x="418" y="588"/>
                </a:lnTo>
                <a:lnTo>
                  <a:pt x="404" y="580"/>
                </a:lnTo>
                <a:lnTo>
                  <a:pt x="390" y="570"/>
                </a:lnTo>
                <a:lnTo>
                  <a:pt x="380" y="558"/>
                </a:lnTo>
                <a:lnTo>
                  <a:pt x="370" y="542"/>
                </a:lnTo>
                <a:lnTo>
                  <a:pt x="366" y="526"/>
                </a:lnTo>
                <a:lnTo>
                  <a:pt x="364" y="510"/>
                </a:lnTo>
                <a:lnTo>
                  <a:pt x="364" y="510"/>
                </a:lnTo>
                <a:lnTo>
                  <a:pt x="366" y="492"/>
                </a:lnTo>
                <a:lnTo>
                  <a:pt x="370" y="476"/>
                </a:lnTo>
                <a:lnTo>
                  <a:pt x="380" y="462"/>
                </a:lnTo>
                <a:lnTo>
                  <a:pt x="390" y="450"/>
                </a:lnTo>
                <a:lnTo>
                  <a:pt x="404" y="440"/>
                </a:lnTo>
                <a:lnTo>
                  <a:pt x="418" y="432"/>
                </a:lnTo>
                <a:lnTo>
                  <a:pt x="434" y="426"/>
                </a:lnTo>
                <a:lnTo>
                  <a:pt x="452" y="426"/>
                </a:lnTo>
                <a:lnTo>
                  <a:pt x="452" y="426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da-DK" sz="800" ker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29" name="Group 128"/>
          <p:cNvGrpSpPr/>
          <p:nvPr/>
        </p:nvGrpSpPr>
        <p:grpSpPr>
          <a:xfrm>
            <a:off x="2275474" y="2707236"/>
            <a:ext cx="626459" cy="626459"/>
            <a:chOff x="1316879" y="4254550"/>
            <a:chExt cx="684000" cy="684000"/>
          </a:xfrm>
        </p:grpSpPr>
        <p:sp>
          <p:nvSpPr>
            <p:cNvPr id="117" name="Freeform 49"/>
            <p:cNvSpPr>
              <a:spLocks noChangeAspect="1" noEditPoints="1"/>
            </p:cNvSpPr>
            <p:nvPr/>
          </p:nvSpPr>
          <p:spPr bwMode="auto">
            <a:xfrm>
              <a:off x="1467830" y="4412272"/>
              <a:ext cx="407999" cy="347492"/>
            </a:xfrm>
            <a:custGeom>
              <a:avLst/>
              <a:gdLst>
                <a:gd name="T0" fmla="*/ 182 w 400"/>
                <a:gd name="T1" fmla="*/ 180 h 340"/>
                <a:gd name="T2" fmla="*/ 218 w 400"/>
                <a:gd name="T3" fmla="*/ 180 h 340"/>
                <a:gd name="T4" fmla="*/ 218 w 400"/>
                <a:gd name="T5" fmla="*/ 220 h 340"/>
                <a:gd name="T6" fmla="*/ 400 w 400"/>
                <a:gd name="T7" fmla="*/ 220 h 340"/>
                <a:gd name="T8" fmla="*/ 396 w 400"/>
                <a:gd name="T9" fmla="*/ 103 h 340"/>
                <a:gd name="T10" fmla="*/ 356 w 400"/>
                <a:gd name="T11" fmla="*/ 60 h 340"/>
                <a:gd name="T12" fmla="*/ 292 w 400"/>
                <a:gd name="T13" fmla="*/ 60 h 340"/>
                <a:gd name="T14" fmla="*/ 268 w 400"/>
                <a:gd name="T15" fmla="*/ 15 h 340"/>
                <a:gd name="T16" fmla="*/ 244 w 400"/>
                <a:gd name="T17" fmla="*/ 0 h 340"/>
                <a:gd name="T18" fmla="*/ 155 w 400"/>
                <a:gd name="T19" fmla="*/ 0 h 340"/>
                <a:gd name="T20" fmla="*/ 132 w 400"/>
                <a:gd name="T21" fmla="*/ 15 h 340"/>
                <a:gd name="T22" fmla="*/ 108 w 400"/>
                <a:gd name="T23" fmla="*/ 60 h 340"/>
                <a:gd name="T24" fmla="*/ 44 w 400"/>
                <a:gd name="T25" fmla="*/ 60 h 340"/>
                <a:gd name="T26" fmla="*/ 4 w 400"/>
                <a:gd name="T27" fmla="*/ 103 h 340"/>
                <a:gd name="T28" fmla="*/ 0 w 400"/>
                <a:gd name="T29" fmla="*/ 220 h 340"/>
                <a:gd name="T30" fmla="*/ 182 w 400"/>
                <a:gd name="T31" fmla="*/ 220 h 340"/>
                <a:gd name="T32" fmla="*/ 182 w 400"/>
                <a:gd name="T33" fmla="*/ 180 h 340"/>
                <a:gd name="T34" fmla="*/ 153 w 400"/>
                <a:gd name="T35" fmla="*/ 38 h 340"/>
                <a:gd name="T36" fmla="*/ 169 w 400"/>
                <a:gd name="T37" fmla="*/ 28 h 340"/>
                <a:gd name="T38" fmla="*/ 230 w 400"/>
                <a:gd name="T39" fmla="*/ 28 h 340"/>
                <a:gd name="T40" fmla="*/ 247 w 400"/>
                <a:gd name="T41" fmla="*/ 38 h 340"/>
                <a:gd name="T42" fmla="*/ 258 w 400"/>
                <a:gd name="T43" fmla="*/ 60 h 340"/>
                <a:gd name="T44" fmla="*/ 141 w 400"/>
                <a:gd name="T45" fmla="*/ 60 h 340"/>
                <a:gd name="T46" fmla="*/ 153 w 400"/>
                <a:gd name="T47" fmla="*/ 38 h 340"/>
                <a:gd name="T48" fmla="*/ 218 w 400"/>
                <a:gd name="T49" fmla="*/ 280 h 340"/>
                <a:gd name="T50" fmla="*/ 182 w 400"/>
                <a:gd name="T51" fmla="*/ 280 h 340"/>
                <a:gd name="T52" fmla="*/ 182 w 400"/>
                <a:gd name="T53" fmla="*/ 240 h 340"/>
                <a:gd name="T54" fmla="*/ 10 w 400"/>
                <a:gd name="T55" fmla="*/ 240 h 340"/>
                <a:gd name="T56" fmla="*/ 14 w 400"/>
                <a:gd name="T57" fmla="*/ 306 h 340"/>
                <a:gd name="T58" fmla="*/ 50 w 400"/>
                <a:gd name="T59" fmla="*/ 340 h 340"/>
                <a:gd name="T60" fmla="*/ 350 w 400"/>
                <a:gd name="T61" fmla="*/ 340 h 340"/>
                <a:gd name="T62" fmla="*/ 386 w 400"/>
                <a:gd name="T63" fmla="*/ 306 h 340"/>
                <a:gd name="T64" fmla="*/ 390 w 400"/>
                <a:gd name="T65" fmla="*/ 240 h 340"/>
                <a:gd name="T66" fmla="*/ 218 w 400"/>
                <a:gd name="T67" fmla="*/ 240 h 340"/>
                <a:gd name="T68" fmla="*/ 218 w 400"/>
                <a:gd name="T69" fmla="*/ 28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0" h="340">
                  <a:moveTo>
                    <a:pt x="182" y="180"/>
                  </a:moveTo>
                  <a:cubicBezTo>
                    <a:pt x="218" y="180"/>
                    <a:pt x="218" y="180"/>
                    <a:pt x="218" y="180"/>
                  </a:cubicBezTo>
                  <a:cubicBezTo>
                    <a:pt x="218" y="220"/>
                    <a:pt x="218" y="220"/>
                    <a:pt x="218" y="220"/>
                  </a:cubicBezTo>
                  <a:cubicBezTo>
                    <a:pt x="400" y="220"/>
                    <a:pt x="400" y="220"/>
                    <a:pt x="400" y="220"/>
                  </a:cubicBezTo>
                  <a:cubicBezTo>
                    <a:pt x="400" y="220"/>
                    <a:pt x="397" y="131"/>
                    <a:pt x="396" y="103"/>
                  </a:cubicBezTo>
                  <a:cubicBezTo>
                    <a:pt x="395" y="76"/>
                    <a:pt x="385" y="60"/>
                    <a:pt x="356" y="60"/>
                  </a:cubicBezTo>
                  <a:cubicBezTo>
                    <a:pt x="292" y="60"/>
                    <a:pt x="292" y="60"/>
                    <a:pt x="292" y="60"/>
                  </a:cubicBezTo>
                  <a:cubicBezTo>
                    <a:pt x="282" y="41"/>
                    <a:pt x="271" y="21"/>
                    <a:pt x="268" y="15"/>
                  </a:cubicBezTo>
                  <a:cubicBezTo>
                    <a:pt x="261" y="2"/>
                    <a:pt x="259" y="0"/>
                    <a:pt x="244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41" y="0"/>
                    <a:pt x="138" y="2"/>
                    <a:pt x="132" y="15"/>
                  </a:cubicBezTo>
                  <a:cubicBezTo>
                    <a:pt x="129" y="21"/>
                    <a:pt x="118" y="41"/>
                    <a:pt x="108" y="60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14" y="60"/>
                    <a:pt x="5" y="76"/>
                    <a:pt x="4" y="103"/>
                  </a:cubicBezTo>
                  <a:cubicBezTo>
                    <a:pt x="3" y="129"/>
                    <a:pt x="0" y="220"/>
                    <a:pt x="0" y="220"/>
                  </a:cubicBezTo>
                  <a:cubicBezTo>
                    <a:pt x="182" y="220"/>
                    <a:pt x="182" y="220"/>
                    <a:pt x="182" y="220"/>
                  </a:cubicBezTo>
                  <a:lnTo>
                    <a:pt x="182" y="180"/>
                  </a:lnTo>
                  <a:close/>
                  <a:moveTo>
                    <a:pt x="153" y="38"/>
                  </a:moveTo>
                  <a:cubicBezTo>
                    <a:pt x="157" y="30"/>
                    <a:pt x="159" y="28"/>
                    <a:pt x="169" y="28"/>
                  </a:cubicBezTo>
                  <a:cubicBezTo>
                    <a:pt x="230" y="28"/>
                    <a:pt x="230" y="28"/>
                    <a:pt x="230" y="28"/>
                  </a:cubicBezTo>
                  <a:cubicBezTo>
                    <a:pt x="241" y="28"/>
                    <a:pt x="242" y="30"/>
                    <a:pt x="247" y="38"/>
                  </a:cubicBezTo>
                  <a:cubicBezTo>
                    <a:pt x="248" y="41"/>
                    <a:pt x="253" y="50"/>
                    <a:pt x="258" y="60"/>
                  </a:cubicBezTo>
                  <a:cubicBezTo>
                    <a:pt x="141" y="60"/>
                    <a:pt x="141" y="60"/>
                    <a:pt x="141" y="60"/>
                  </a:cubicBezTo>
                  <a:cubicBezTo>
                    <a:pt x="146" y="50"/>
                    <a:pt x="151" y="41"/>
                    <a:pt x="153" y="38"/>
                  </a:cubicBezTo>
                  <a:close/>
                  <a:moveTo>
                    <a:pt x="218" y="280"/>
                  </a:moveTo>
                  <a:cubicBezTo>
                    <a:pt x="182" y="280"/>
                    <a:pt x="182" y="280"/>
                    <a:pt x="182" y="280"/>
                  </a:cubicBezTo>
                  <a:cubicBezTo>
                    <a:pt x="182" y="240"/>
                    <a:pt x="182" y="240"/>
                    <a:pt x="182" y="240"/>
                  </a:cubicBezTo>
                  <a:cubicBezTo>
                    <a:pt x="10" y="240"/>
                    <a:pt x="10" y="240"/>
                    <a:pt x="10" y="240"/>
                  </a:cubicBezTo>
                  <a:cubicBezTo>
                    <a:pt x="10" y="240"/>
                    <a:pt x="12" y="276"/>
                    <a:pt x="14" y="306"/>
                  </a:cubicBezTo>
                  <a:cubicBezTo>
                    <a:pt x="14" y="319"/>
                    <a:pt x="18" y="340"/>
                    <a:pt x="50" y="340"/>
                  </a:cubicBezTo>
                  <a:cubicBezTo>
                    <a:pt x="350" y="340"/>
                    <a:pt x="350" y="340"/>
                    <a:pt x="350" y="340"/>
                  </a:cubicBezTo>
                  <a:cubicBezTo>
                    <a:pt x="381" y="340"/>
                    <a:pt x="385" y="319"/>
                    <a:pt x="386" y="306"/>
                  </a:cubicBezTo>
                  <a:cubicBezTo>
                    <a:pt x="388" y="275"/>
                    <a:pt x="390" y="240"/>
                    <a:pt x="390" y="240"/>
                  </a:cubicBezTo>
                  <a:cubicBezTo>
                    <a:pt x="218" y="240"/>
                    <a:pt x="218" y="240"/>
                    <a:pt x="218" y="240"/>
                  </a:cubicBezTo>
                  <a:lnTo>
                    <a:pt x="218" y="280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5" name="Oval 124"/>
            <p:cNvSpPr/>
            <p:nvPr/>
          </p:nvSpPr>
          <p:spPr>
            <a:xfrm>
              <a:off x="1316879" y="4254550"/>
              <a:ext cx="684000" cy="684000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4658173" y="2707236"/>
            <a:ext cx="626459" cy="626459"/>
            <a:chOff x="3401741" y="4254550"/>
            <a:chExt cx="684000" cy="684000"/>
          </a:xfrm>
        </p:grpSpPr>
        <p:sp>
          <p:nvSpPr>
            <p:cNvPr id="120" name="Freeform 31"/>
            <p:cNvSpPr>
              <a:spLocks noChangeAspect="1" noEditPoints="1"/>
            </p:cNvSpPr>
            <p:nvPr/>
          </p:nvSpPr>
          <p:spPr bwMode="auto">
            <a:xfrm>
              <a:off x="3577110" y="4366532"/>
              <a:ext cx="333262" cy="468000"/>
            </a:xfrm>
            <a:custGeom>
              <a:avLst/>
              <a:gdLst>
                <a:gd name="T0" fmla="*/ 90 w 293"/>
                <a:gd name="T1" fmla="*/ 383 h 400"/>
                <a:gd name="T2" fmla="*/ 147 w 293"/>
                <a:gd name="T3" fmla="*/ 400 h 400"/>
                <a:gd name="T4" fmla="*/ 203 w 293"/>
                <a:gd name="T5" fmla="*/ 383 h 400"/>
                <a:gd name="T6" fmla="*/ 203 w 293"/>
                <a:gd name="T7" fmla="*/ 342 h 400"/>
                <a:gd name="T8" fmla="*/ 90 w 293"/>
                <a:gd name="T9" fmla="*/ 342 h 400"/>
                <a:gd name="T10" fmla="*/ 90 w 293"/>
                <a:gd name="T11" fmla="*/ 383 h 400"/>
                <a:gd name="T12" fmla="*/ 201 w 293"/>
                <a:gd name="T13" fmla="*/ 318 h 400"/>
                <a:gd name="T14" fmla="*/ 286 w 293"/>
                <a:gd name="T15" fmla="*/ 116 h 400"/>
                <a:gd name="T16" fmla="*/ 147 w 293"/>
                <a:gd name="T17" fmla="*/ 0 h 400"/>
                <a:gd name="T18" fmla="*/ 7 w 293"/>
                <a:gd name="T19" fmla="*/ 116 h 400"/>
                <a:gd name="T20" fmla="*/ 93 w 293"/>
                <a:gd name="T21" fmla="*/ 318 h 400"/>
                <a:gd name="T22" fmla="*/ 201 w 293"/>
                <a:gd name="T23" fmla="*/ 318 h 400"/>
                <a:gd name="T24" fmla="*/ 50 w 293"/>
                <a:gd name="T25" fmla="*/ 119 h 400"/>
                <a:gd name="T26" fmla="*/ 147 w 293"/>
                <a:gd name="T27" fmla="*/ 41 h 400"/>
                <a:gd name="T28" fmla="*/ 244 w 293"/>
                <a:gd name="T29" fmla="*/ 119 h 400"/>
                <a:gd name="T30" fmla="*/ 208 w 293"/>
                <a:gd name="T31" fmla="*/ 198 h 400"/>
                <a:gd name="T32" fmla="*/ 163 w 293"/>
                <a:gd name="T33" fmla="*/ 283 h 400"/>
                <a:gd name="T34" fmla="*/ 130 w 293"/>
                <a:gd name="T35" fmla="*/ 283 h 400"/>
                <a:gd name="T36" fmla="*/ 86 w 293"/>
                <a:gd name="T37" fmla="*/ 198 h 400"/>
                <a:gd name="T38" fmla="*/ 50 w 293"/>
                <a:gd name="T39" fmla="*/ 119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3" h="400">
                  <a:moveTo>
                    <a:pt x="90" y="383"/>
                  </a:moveTo>
                  <a:cubicBezTo>
                    <a:pt x="106" y="393"/>
                    <a:pt x="125" y="400"/>
                    <a:pt x="147" y="400"/>
                  </a:cubicBezTo>
                  <a:cubicBezTo>
                    <a:pt x="169" y="400"/>
                    <a:pt x="187" y="393"/>
                    <a:pt x="203" y="383"/>
                  </a:cubicBezTo>
                  <a:cubicBezTo>
                    <a:pt x="203" y="342"/>
                    <a:pt x="203" y="342"/>
                    <a:pt x="203" y="342"/>
                  </a:cubicBezTo>
                  <a:cubicBezTo>
                    <a:pt x="90" y="342"/>
                    <a:pt x="90" y="342"/>
                    <a:pt x="90" y="342"/>
                  </a:cubicBezTo>
                  <a:lnTo>
                    <a:pt x="90" y="383"/>
                  </a:lnTo>
                  <a:close/>
                  <a:moveTo>
                    <a:pt x="201" y="318"/>
                  </a:moveTo>
                  <a:cubicBezTo>
                    <a:pt x="201" y="231"/>
                    <a:pt x="293" y="203"/>
                    <a:pt x="286" y="116"/>
                  </a:cubicBezTo>
                  <a:cubicBezTo>
                    <a:pt x="282" y="61"/>
                    <a:pt x="245" y="0"/>
                    <a:pt x="147" y="0"/>
                  </a:cubicBezTo>
                  <a:cubicBezTo>
                    <a:pt x="49" y="0"/>
                    <a:pt x="12" y="61"/>
                    <a:pt x="7" y="116"/>
                  </a:cubicBezTo>
                  <a:cubicBezTo>
                    <a:pt x="0" y="203"/>
                    <a:pt x="93" y="231"/>
                    <a:pt x="93" y="318"/>
                  </a:cubicBezTo>
                  <a:lnTo>
                    <a:pt x="201" y="318"/>
                  </a:lnTo>
                  <a:close/>
                  <a:moveTo>
                    <a:pt x="50" y="119"/>
                  </a:moveTo>
                  <a:cubicBezTo>
                    <a:pt x="54" y="67"/>
                    <a:pt x="89" y="41"/>
                    <a:pt x="147" y="41"/>
                  </a:cubicBezTo>
                  <a:cubicBezTo>
                    <a:pt x="204" y="41"/>
                    <a:pt x="240" y="67"/>
                    <a:pt x="244" y="119"/>
                  </a:cubicBezTo>
                  <a:cubicBezTo>
                    <a:pt x="246" y="148"/>
                    <a:pt x="230" y="167"/>
                    <a:pt x="208" y="198"/>
                  </a:cubicBezTo>
                  <a:cubicBezTo>
                    <a:pt x="192" y="221"/>
                    <a:pt x="172" y="248"/>
                    <a:pt x="163" y="283"/>
                  </a:cubicBezTo>
                  <a:cubicBezTo>
                    <a:pt x="130" y="283"/>
                    <a:pt x="130" y="283"/>
                    <a:pt x="130" y="283"/>
                  </a:cubicBezTo>
                  <a:cubicBezTo>
                    <a:pt x="121" y="248"/>
                    <a:pt x="102" y="221"/>
                    <a:pt x="86" y="198"/>
                  </a:cubicBezTo>
                  <a:cubicBezTo>
                    <a:pt x="64" y="167"/>
                    <a:pt x="47" y="148"/>
                    <a:pt x="50" y="119"/>
                  </a:cubicBez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6" name="Oval 125"/>
            <p:cNvSpPr/>
            <p:nvPr/>
          </p:nvSpPr>
          <p:spPr>
            <a:xfrm>
              <a:off x="3401741" y="4254550"/>
              <a:ext cx="684000" cy="6840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1" name="Group 130"/>
          <p:cNvGrpSpPr/>
          <p:nvPr/>
        </p:nvGrpSpPr>
        <p:grpSpPr>
          <a:xfrm>
            <a:off x="7040872" y="2707236"/>
            <a:ext cx="626459" cy="626459"/>
            <a:chOff x="6006611" y="4240036"/>
            <a:chExt cx="684000" cy="684000"/>
          </a:xfrm>
        </p:grpSpPr>
        <p:sp>
          <p:nvSpPr>
            <p:cNvPr id="119" name="Freeform 44"/>
            <p:cNvSpPr>
              <a:spLocks noChangeAspect="1" noEditPoints="1"/>
            </p:cNvSpPr>
            <p:nvPr/>
          </p:nvSpPr>
          <p:spPr bwMode="auto">
            <a:xfrm>
              <a:off x="6132322" y="4366036"/>
              <a:ext cx="432579" cy="432000"/>
            </a:xfrm>
            <a:custGeom>
              <a:avLst/>
              <a:gdLst>
                <a:gd name="T0" fmla="*/ 287 w 316"/>
                <a:gd name="T1" fmla="*/ 29 h 316"/>
                <a:gd name="T2" fmla="*/ 236 w 316"/>
                <a:gd name="T3" fmla="*/ 4 h 316"/>
                <a:gd name="T4" fmla="*/ 135 w 316"/>
                <a:gd name="T5" fmla="*/ 105 h 316"/>
                <a:gd name="T6" fmla="*/ 20 w 316"/>
                <a:gd name="T7" fmla="*/ 221 h 316"/>
                <a:gd name="T8" fmla="*/ 0 w 316"/>
                <a:gd name="T9" fmla="*/ 316 h 316"/>
                <a:gd name="T10" fmla="*/ 95 w 316"/>
                <a:gd name="T11" fmla="*/ 296 h 316"/>
                <a:gd name="T12" fmla="*/ 210 w 316"/>
                <a:gd name="T13" fmla="*/ 180 h 316"/>
                <a:gd name="T14" fmla="*/ 312 w 316"/>
                <a:gd name="T15" fmla="*/ 79 h 316"/>
                <a:gd name="T16" fmla="*/ 287 w 316"/>
                <a:gd name="T17" fmla="*/ 29 h 316"/>
                <a:gd name="T18" fmla="*/ 89 w 316"/>
                <a:gd name="T19" fmla="*/ 284 h 316"/>
                <a:gd name="T20" fmla="*/ 57 w 316"/>
                <a:gd name="T21" fmla="*/ 291 h 316"/>
                <a:gd name="T22" fmla="*/ 43 w 316"/>
                <a:gd name="T23" fmla="*/ 273 h 316"/>
                <a:gd name="T24" fmla="*/ 24 w 316"/>
                <a:gd name="T25" fmla="*/ 259 h 316"/>
                <a:gd name="T26" fmla="*/ 31 w 316"/>
                <a:gd name="T27" fmla="*/ 226 h 316"/>
                <a:gd name="T28" fmla="*/ 41 w 316"/>
                <a:gd name="T29" fmla="*/ 217 h 316"/>
                <a:gd name="T30" fmla="*/ 78 w 316"/>
                <a:gd name="T31" fmla="*/ 237 h 316"/>
                <a:gd name="T32" fmla="*/ 99 w 316"/>
                <a:gd name="T33" fmla="*/ 275 h 316"/>
                <a:gd name="T34" fmla="*/ 89 w 316"/>
                <a:gd name="T35" fmla="*/ 284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6" h="316">
                  <a:moveTo>
                    <a:pt x="287" y="29"/>
                  </a:moveTo>
                  <a:cubicBezTo>
                    <a:pt x="258" y="0"/>
                    <a:pt x="236" y="4"/>
                    <a:pt x="236" y="4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20" y="221"/>
                    <a:pt x="20" y="221"/>
                    <a:pt x="20" y="221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95" y="296"/>
                    <a:pt x="95" y="296"/>
                    <a:pt x="95" y="296"/>
                  </a:cubicBezTo>
                  <a:cubicBezTo>
                    <a:pt x="210" y="180"/>
                    <a:pt x="210" y="180"/>
                    <a:pt x="210" y="180"/>
                  </a:cubicBezTo>
                  <a:cubicBezTo>
                    <a:pt x="312" y="79"/>
                    <a:pt x="312" y="79"/>
                    <a:pt x="312" y="79"/>
                  </a:cubicBezTo>
                  <a:cubicBezTo>
                    <a:pt x="312" y="79"/>
                    <a:pt x="316" y="58"/>
                    <a:pt x="287" y="29"/>
                  </a:cubicBezTo>
                  <a:close/>
                  <a:moveTo>
                    <a:pt x="89" y="284"/>
                  </a:moveTo>
                  <a:cubicBezTo>
                    <a:pt x="57" y="291"/>
                    <a:pt x="57" y="291"/>
                    <a:pt x="57" y="291"/>
                  </a:cubicBezTo>
                  <a:cubicBezTo>
                    <a:pt x="54" y="285"/>
                    <a:pt x="50" y="280"/>
                    <a:pt x="43" y="273"/>
                  </a:cubicBezTo>
                  <a:cubicBezTo>
                    <a:pt x="36" y="266"/>
                    <a:pt x="30" y="262"/>
                    <a:pt x="24" y="259"/>
                  </a:cubicBezTo>
                  <a:cubicBezTo>
                    <a:pt x="31" y="226"/>
                    <a:pt x="31" y="226"/>
                    <a:pt x="31" y="226"/>
                  </a:cubicBezTo>
                  <a:cubicBezTo>
                    <a:pt x="41" y="217"/>
                    <a:pt x="41" y="217"/>
                    <a:pt x="41" y="217"/>
                  </a:cubicBezTo>
                  <a:cubicBezTo>
                    <a:pt x="41" y="217"/>
                    <a:pt x="58" y="217"/>
                    <a:pt x="78" y="237"/>
                  </a:cubicBezTo>
                  <a:cubicBezTo>
                    <a:pt x="98" y="257"/>
                    <a:pt x="99" y="275"/>
                    <a:pt x="99" y="275"/>
                  </a:cubicBezTo>
                  <a:lnTo>
                    <a:pt x="89" y="284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7" name="Oval 126"/>
            <p:cNvSpPr/>
            <p:nvPr/>
          </p:nvSpPr>
          <p:spPr>
            <a:xfrm>
              <a:off x="6006611" y="4240036"/>
              <a:ext cx="684000" cy="6840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2" name="Group 131"/>
          <p:cNvGrpSpPr/>
          <p:nvPr/>
        </p:nvGrpSpPr>
        <p:grpSpPr>
          <a:xfrm>
            <a:off x="9416276" y="2707236"/>
            <a:ext cx="626459" cy="626459"/>
            <a:chOff x="8794034" y="4283578"/>
            <a:chExt cx="684000" cy="684000"/>
          </a:xfrm>
        </p:grpSpPr>
        <p:sp>
          <p:nvSpPr>
            <p:cNvPr id="118" name="Freeform 36"/>
            <p:cNvSpPr>
              <a:spLocks noChangeAspect="1" noEditPoints="1"/>
            </p:cNvSpPr>
            <p:nvPr/>
          </p:nvSpPr>
          <p:spPr bwMode="auto">
            <a:xfrm>
              <a:off x="8879066" y="4481578"/>
              <a:ext cx="513936" cy="288000"/>
            </a:xfrm>
            <a:custGeom>
              <a:avLst/>
              <a:gdLst>
                <a:gd name="T0" fmla="*/ 200 w 400"/>
                <a:gd name="T1" fmla="*/ 0 h 224"/>
                <a:gd name="T2" fmla="*/ 0 w 400"/>
                <a:gd name="T3" fmla="*/ 112 h 224"/>
                <a:gd name="T4" fmla="*/ 200 w 400"/>
                <a:gd name="T5" fmla="*/ 224 h 224"/>
                <a:gd name="T6" fmla="*/ 400 w 400"/>
                <a:gd name="T7" fmla="*/ 112 h 224"/>
                <a:gd name="T8" fmla="*/ 200 w 400"/>
                <a:gd name="T9" fmla="*/ 0 h 224"/>
                <a:gd name="T10" fmla="*/ 200 w 400"/>
                <a:gd name="T11" fmla="*/ 198 h 224"/>
                <a:gd name="T12" fmla="*/ 111 w 400"/>
                <a:gd name="T13" fmla="*/ 112 h 224"/>
                <a:gd name="T14" fmla="*/ 200 w 400"/>
                <a:gd name="T15" fmla="*/ 26 h 224"/>
                <a:gd name="T16" fmla="*/ 289 w 400"/>
                <a:gd name="T17" fmla="*/ 112 h 224"/>
                <a:gd name="T18" fmla="*/ 200 w 400"/>
                <a:gd name="T19" fmla="*/ 198 h 224"/>
                <a:gd name="T20" fmla="*/ 200 w 400"/>
                <a:gd name="T21" fmla="*/ 112 h 224"/>
                <a:gd name="T22" fmla="*/ 200 w 400"/>
                <a:gd name="T23" fmla="*/ 69 h 224"/>
                <a:gd name="T24" fmla="*/ 155 w 400"/>
                <a:gd name="T25" fmla="*/ 112 h 224"/>
                <a:gd name="T26" fmla="*/ 200 w 400"/>
                <a:gd name="T27" fmla="*/ 155 h 224"/>
                <a:gd name="T28" fmla="*/ 244 w 400"/>
                <a:gd name="T29" fmla="*/ 112 h 224"/>
                <a:gd name="T30" fmla="*/ 200 w 400"/>
                <a:gd name="T31" fmla="*/ 11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224">
                  <a:moveTo>
                    <a:pt x="200" y="0"/>
                  </a:moveTo>
                  <a:cubicBezTo>
                    <a:pt x="69" y="0"/>
                    <a:pt x="0" y="97"/>
                    <a:pt x="0" y="112"/>
                  </a:cubicBezTo>
                  <a:cubicBezTo>
                    <a:pt x="0" y="127"/>
                    <a:pt x="69" y="224"/>
                    <a:pt x="200" y="224"/>
                  </a:cubicBezTo>
                  <a:cubicBezTo>
                    <a:pt x="331" y="224"/>
                    <a:pt x="400" y="127"/>
                    <a:pt x="400" y="112"/>
                  </a:cubicBezTo>
                  <a:cubicBezTo>
                    <a:pt x="400" y="97"/>
                    <a:pt x="331" y="0"/>
                    <a:pt x="200" y="0"/>
                  </a:cubicBezTo>
                  <a:close/>
                  <a:moveTo>
                    <a:pt x="200" y="198"/>
                  </a:moveTo>
                  <a:cubicBezTo>
                    <a:pt x="151" y="198"/>
                    <a:pt x="111" y="159"/>
                    <a:pt x="111" y="112"/>
                  </a:cubicBezTo>
                  <a:cubicBezTo>
                    <a:pt x="111" y="64"/>
                    <a:pt x="151" y="26"/>
                    <a:pt x="200" y="26"/>
                  </a:cubicBezTo>
                  <a:cubicBezTo>
                    <a:pt x="249" y="26"/>
                    <a:pt x="289" y="64"/>
                    <a:pt x="289" y="112"/>
                  </a:cubicBezTo>
                  <a:cubicBezTo>
                    <a:pt x="289" y="159"/>
                    <a:pt x="249" y="198"/>
                    <a:pt x="200" y="198"/>
                  </a:cubicBezTo>
                  <a:close/>
                  <a:moveTo>
                    <a:pt x="200" y="112"/>
                  </a:moveTo>
                  <a:cubicBezTo>
                    <a:pt x="192" y="103"/>
                    <a:pt x="213" y="69"/>
                    <a:pt x="200" y="69"/>
                  </a:cubicBezTo>
                  <a:cubicBezTo>
                    <a:pt x="175" y="69"/>
                    <a:pt x="155" y="88"/>
                    <a:pt x="155" y="112"/>
                  </a:cubicBezTo>
                  <a:cubicBezTo>
                    <a:pt x="155" y="136"/>
                    <a:pt x="175" y="155"/>
                    <a:pt x="200" y="155"/>
                  </a:cubicBezTo>
                  <a:cubicBezTo>
                    <a:pt x="224" y="155"/>
                    <a:pt x="244" y="136"/>
                    <a:pt x="244" y="112"/>
                  </a:cubicBezTo>
                  <a:cubicBezTo>
                    <a:pt x="244" y="101"/>
                    <a:pt x="207" y="119"/>
                    <a:pt x="200" y="112"/>
                  </a:cubicBez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8" name="Oval 127"/>
            <p:cNvSpPr/>
            <p:nvPr/>
          </p:nvSpPr>
          <p:spPr>
            <a:xfrm>
              <a:off x="8794034" y="4283578"/>
              <a:ext cx="684000" cy="6840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2" name="Content Placeholder 2"/>
          <p:cNvSpPr txBox="1">
            <a:spLocks/>
          </p:cNvSpPr>
          <p:nvPr/>
        </p:nvSpPr>
        <p:spPr>
          <a:xfrm>
            <a:off x="1801415" y="4349091"/>
            <a:ext cx="1613740" cy="258532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1801416" y="4576727"/>
            <a:ext cx="2049066" cy="429605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4246724" y="4349091"/>
            <a:ext cx="1613740" cy="258532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4246725" y="4576727"/>
            <a:ext cx="2049066" cy="429605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Content Placeholder 2"/>
          <p:cNvSpPr txBox="1">
            <a:spLocks/>
          </p:cNvSpPr>
          <p:nvPr/>
        </p:nvSpPr>
        <p:spPr>
          <a:xfrm>
            <a:off x="6629010" y="4349091"/>
            <a:ext cx="1613740" cy="258532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6629011" y="4576727"/>
            <a:ext cx="2049066" cy="429605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Content Placeholder 2"/>
          <p:cNvSpPr txBox="1">
            <a:spLocks/>
          </p:cNvSpPr>
          <p:nvPr/>
        </p:nvSpPr>
        <p:spPr>
          <a:xfrm>
            <a:off x="9011295" y="4349091"/>
            <a:ext cx="1613740" cy="258532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9011296" y="4576727"/>
            <a:ext cx="2049066" cy="429605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TextBox 8"/>
          <p:cNvSpPr txBox="1"/>
          <p:nvPr/>
        </p:nvSpPr>
        <p:spPr>
          <a:xfrm>
            <a:off x="857250" y="233568"/>
            <a:ext cx="394915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TextBox 8"/>
          <p:cNvSpPr txBox="1"/>
          <p:nvPr/>
        </p:nvSpPr>
        <p:spPr>
          <a:xfrm>
            <a:off x="857250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 ANNUAL WORK SUMMARY</a:t>
            </a:r>
            <a:endParaRPr lang="zh-CN" altLang="en-US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9768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991"/>
          <a:stretch/>
        </p:blipFill>
        <p:spPr>
          <a:xfrm>
            <a:off x="352" y="0"/>
            <a:ext cx="12858045" cy="3472309"/>
          </a:xfrm>
          <a:prstGeom prst="rect">
            <a:avLst/>
          </a:prstGeom>
          <a:effectLst/>
        </p:spPr>
      </p:pic>
      <p:sp>
        <p:nvSpPr>
          <p:cNvPr id="18" name="矩形 259"/>
          <p:cNvSpPr>
            <a:spLocks noChangeArrowheads="1"/>
          </p:cNvSpPr>
          <p:nvPr/>
        </p:nvSpPr>
        <p:spPr bwMode="auto">
          <a:xfrm>
            <a:off x="2057402" y="3851553"/>
            <a:ext cx="8743948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9600" b="1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THANK YOU </a:t>
            </a:r>
          </a:p>
        </p:txBody>
      </p:sp>
      <p:sp>
        <p:nvSpPr>
          <p:cNvPr id="22" name="矩形 259"/>
          <p:cNvSpPr>
            <a:spLocks noChangeArrowheads="1"/>
          </p:cNvSpPr>
          <p:nvPr/>
        </p:nvSpPr>
        <p:spPr bwMode="auto">
          <a:xfrm>
            <a:off x="4768237" y="5581412"/>
            <a:ext cx="3322278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t" anchorCtr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感谢聆听</a:t>
            </a:r>
          </a:p>
        </p:txBody>
      </p:sp>
    </p:spTree>
    <p:extLst>
      <p:ext uri="{BB962C8B-B14F-4D97-AF65-F5344CB8AC3E}">
        <p14:creationId xmlns:p14="http://schemas.microsoft.com/office/powerpoint/2010/main" val="2764655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文本框 2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582458" y="3345061"/>
            <a:ext cx="4435021" cy="332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987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01</a:t>
            </a:r>
            <a:endParaRPr lang="zh-CN" altLang="en-US" sz="20987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cxnSp>
        <p:nvCxnSpPr>
          <p:cNvPr id="7" name="直接连接符 6"/>
          <p:cNvCxnSpPr/>
          <p:nvPr>
            <p:custDataLst>
              <p:tags r:id="rId3"/>
            </p:custDataLst>
          </p:nvPr>
        </p:nvCxnSpPr>
        <p:spPr>
          <a:xfrm>
            <a:off x="5813895" y="5006061"/>
            <a:ext cx="4860273" cy="0"/>
          </a:xfrm>
          <a:prstGeom prst="line">
            <a:avLst/>
          </a:prstGeom>
          <a:ln w="12700"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2" name="文本框 11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066515" y="4713898"/>
            <a:ext cx="3466906" cy="58432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797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章节 </a:t>
            </a:r>
            <a:r>
              <a:rPr lang="en-US" altLang="zh-CN" sz="3797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PART</a:t>
            </a:r>
            <a:endParaRPr lang="zh-CN" altLang="en-US" sz="3797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205300" y="4138231"/>
            <a:ext cx="4468868" cy="8309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54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205300" y="5085881"/>
            <a:ext cx="1999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6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49707" y="5085881"/>
            <a:ext cx="1999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6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TextBox 11"/>
          <p:cNvSpPr txBox="1"/>
          <p:nvPr/>
        </p:nvSpPr>
        <p:spPr>
          <a:xfrm>
            <a:off x="6205300" y="5460313"/>
            <a:ext cx="1999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6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TextBox 11"/>
          <p:cNvSpPr txBox="1"/>
          <p:nvPr/>
        </p:nvSpPr>
        <p:spPr>
          <a:xfrm>
            <a:off x="8349707" y="5460313"/>
            <a:ext cx="1999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6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991"/>
          <a:stretch/>
        </p:blipFill>
        <p:spPr>
          <a:xfrm>
            <a:off x="352" y="0"/>
            <a:ext cx="12858045" cy="3472309"/>
          </a:xfrm>
          <a:prstGeom prst="rect">
            <a:avLst/>
          </a:prstGeom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35246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294547" y="1117027"/>
            <a:ext cx="4028238" cy="2890627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415256" y="1117027"/>
            <a:ext cx="4028238" cy="2890627"/>
          </a:xfrm>
          <a:prstGeom prst="rect">
            <a:avLst/>
          </a:prstGeom>
          <a:solidFill>
            <a:schemeClr val="accent2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535965" y="1117027"/>
            <a:ext cx="4028238" cy="2890627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94547" y="4082786"/>
            <a:ext cx="4028238" cy="2890627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415256" y="4082786"/>
            <a:ext cx="4028238" cy="2890627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535965" y="4082785"/>
            <a:ext cx="4028238" cy="2890627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TextBox 3"/>
          <p:cNvSpPr>
            <a:spLocks noChangeArrowheads="1"/>
          </p:cNvSpPr>
          <p:nvPr/>
        </p:nvSpPr>
        <p:spPr bwMode="auto">
          <a:xfrm>
            <a:off x="5038058" y="1764351"/>
            <a:ext cx="2754535" cy="1431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  <a:p>
            <a:pPr algn="just"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</a:p>
        </p:txBody>
      </p:sp>
      <p:sp>
        <p:nvSpPr>
          <p:cNvPr id="20" name="TextBox 3"/>
          <p:cNvSpPr>
            <a:spLocks noChangeArrowheads="1"/>
          </p:cNvSpPr>
          <p:nvPr/>
        </p:nvSpPr>
        <p:spPr bwMode="auto">
          <a:xfrm>
            <a:off x="867276" y="4847534"/>
            <a:ext cx="2753787" cy="1431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  <a:p>
            <a:pPr algn="just"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</a:p>
        </p:txBody>
      </p:sp>
      <p:sp>
        <p:nvSpPr>
          <p:cNvPr id="21" name="TextBox 3"/>
          <p:cNvSpPr>
            <a:spLocks noChangeArrowheads="1"/>
          </p:cNvSpPr>
          <p:nvPr/>
        </p:nvSpPr>
        <p:spPr bwMode="auto">
          <a:xfrm>
            <a:off x="9209588" y="4847534"/>
            <a:ext cx="2836361" cy="1431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  <a:p>
            <a:pPr algn="just"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</a:p>
        </p:txBody>
      </p:sp>
      <p:sp>
        <p:nvSpPr>
          <p:cNvPr id="22" name="矩形 32"/>
          <p:cNvSpPr/>
          <p:nvPr/>
        </p:nvSpPr>
        <p:spPr>
          <a:xfrm flipH="1">
            <a:off x="4415256" y="3040294"/>
            <a:ext cx="931359" cy="967360"/>
          </a:xfrm>
          <a:custGeom>
            <a:avLst/>
            <a:gdLst/>
            <a:ahLst/>
            <a:cxnLst/>
            <a:rect l="l" t="t" r="r" b="b"/>
            <a:pathLst>
              <a:path w="1862852" h="1934859">
                <a:moveTo>
                  <a:pt x="895422" y="0"/>
                </a:moveTo>
                <a:lnTo>
                  <a:pt x="1862852" y="967430"/>
                </a:lnTo>
                <a:lnTo>
                  <a:pt x="1830523" y="999758"/>
                </a:lnTo>
                <a:lnTo>
                  <a:pt x="1830523" y="999758"/>
                </a:lnTo>
                <a:lnTo>
                  <a:pt x="895421" y="1934859"/>
                </a:lnTo>
                <a:lnTo>
                  <a:pt x="863093" y="1902531"/>
                </a:lnTo>
                <a:lnTo>
                  <a:pt x="1770654" y="994970"/>
                </a:lnTo>
                <a:lnTo>
                  <a:pt x="0" y="994970"/>
                </a:lnTo>
                <a:lnTo>
                  <a:pt x="0" y="949251"/>
                </a:lnTo>
                <a:lnTo>
                  <a:pt x="1780016" y="949251"/>
                </a:lnTo>
                <a:lnTo>
                  <a:pt x="863094" y="323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矩形 32"/>
          <p:cNvSpPr/>
          <p:nvPr/>
        </p:nvSpPr>
        <p:spPr>
          <a:xfrm>
            <a:off x="3391426" y="6006054"/>
            <a:ext cx="931359" cy="967360"/>
          </a:xfrm>
          <a:custGeom>
            <a:avLst/>
            <a:gdLst/>
            <a:ahLst/>
            <a:cxnLst/>
            <a:rect l="l" t="t" r="r" b="b"/>
            <a:pathLst>
              <a:path w="1862852" h="1934859">
                <a:moveTo>
                  <a:pt x="895422" y="0"/>
                </a:moveTo>
                <a:lnTo>
                  <a:pt x="1862852" y="967430"/>
                </a:lnTo>
                <a:lnTo>
                  <a:pt x="1830523" y="999758"/>
                </a:lnTo>
                <a:lnTo>
                  <a:pt x="1830523" y="999758"/>
                </a:lnTo>
                <a:lnTo>
                  <a:pt x="895421" y="1934859"/>
                </a:lnTo>
                <a:lnTo>
                  <a:pt x="863093" y="1902531"/>
                </a:lnTo>
                <a:lnTo>
                  <a:pt x="1770654" y="994970"/>
                </a:lnTo>
                <a:lnTo>
                  <a:pt x="0" y="994970"/>
                </a:lnTo>
                <a:lnTo>
                  <a:pt x="0" y="949251"/>
                </a:lnTo>
                <a:lnTo>
                  <a:pt x="1780016" y="949251"/>
                </a:lnTo>
                <a:lnTo>
                  <a:pt x="863094" y="323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矩形 32"/>
          <p:cNvSpPr/>
          <p:nvPr/>
        </p:nvSpPr>
        <p:spPr>
          <a:xfrm rot="16200000">
            <a:off x="8553966" y="4064786"/>
            <a:ext cx="931359" cy="967360"/>
          </a:xfrm>
          <a:custGeom>
            <a:avLst/>
            <a:gdLst/>
            <a:ahLst/>
            <a:cxnLst/>
            <a:rect l="l" t="t" r="r" b="b"/>
            <a:pathLst>
              <a:path w="1862852" h="1934859">
                <a:moveTo>
                  <a:pt x="895422" y="0"/>
                </a:moveTo>
                <a:lnTo>
                  <a:pt x="1862852" y="967430"/>
                </a:lnTo>
                <a:lnTo>
                  <a:pt x="1830523" y="999758"/>
                </a:lnTo>
                <a:lnTo>
                  <a:pt x="1830523" y="999758"/>
                </a:lnTo>
                <a:lnTo>
                  <a:pt x="895421" y="1934859"/>
                </a:lnTo>
                <a:lnTo>
                  <a:pt x="863093" y="1902531"/>
                </a:lnTo>
                <a:lnTo>
                  <a:pt x="1770654" y="994970"/>
                </a:lnTo>
                <a:lnTo>
                  <a:pt x="0" y="994970"/>
                </a:lnTo>
                <a:lnTo>
                  <a:pt x="0" y="949251"/>
                </a:lnTo>
                <a:lnTo>
                  <a:pt x="1780016" y="949251"/>
                </a:lnTo>
                <a:lnTo>
                  <a:pt x="863094" y="323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TextBox 8"/>
          <p:cNvSpPr txBox="1"/>
          <p:nvPr/>
        </p:nvSpPr>
        <p:spPr>
          <a:xfrm>
            <a:off x="857250" y="233568"/>
            <a:ext cx="394915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TextBox 8"/>
          <p:cNvSpPr txBox="1"/>
          <p:nvPr/>
        </p:nvSpPr>
        <p:spPr>
          <a:xfrm>
            <a:off x="857250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 ANNUAL WORK SUMMARY</a:t>
            </a:r>
            <a:endParaRPr lang="zh-CN" altLang="en-US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0821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923273" y="4927190"/>
            <a:ext cx="724534" cy="724534"/>
            <a:chOff x="875113" y="4924847"/>
            <a:chExt cx="687003" cy="687003"/>
          </a:xfrm>
        </p:grpSpPr>
        <p:sp>
          <p:nvSpPr>
            <p:cNvPr id="10" name="Rectangle 9"/>
            <p:cNvSpPr/>
            <p:nvPr/>
          </p:nvSpPr>
          <p:spPr>
            <a:xfrm>
              <a:off x="875113" y="4924847"/>
              <a:ext cx="687003" cy="68700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1019196" y="5093738"/>
              <a:ext cx="389292" cy="349219"/>
            </a:xfrm>
            <a:custGeom>
              <a:avLst/>
              <a:gdLst>
                <a:gd name="T0" fmla="*/ 10 w 95"/>
                <a:gd name="T1" fmla="*/ 0 h 85"/>
                <a:gd name="T2" fmla="*/ 85 w 95"/>
                <a:gd name="T3" fmla="*/ 0 h 85"/>
                <a:gd name="T4" fmla="*/ 95 w 95"/>
                <a:gd name="T5" fmla="*/ 10 h 85"/>
                <a:gd name="T6" fmla="*/ 95 w 95"/>
                <a:gd name="T7" fmla="*/ 76 h 85"/>
                <a:gd name="T8" fmla="*/ 85 w 95"/>
                <a:gd name="T9" fmla="*/ 85 h 85"/>
                <a:gd name="T10" fmla="*/ 10 w 95"/>
                <a:gd name="T11" fmla="*/ 85 h 85"/>
                <a:gd name="T12" fmla="*/ 0 w 95"/>
                <a:gd name="T13" fmla="*/ 76 h 85"/>
                <a:gd name="T14" fmla="*/ 0 w 95"/>
                <a:gd name="T15" fmla="*/ 10 h 85"/>
                <a:gd name="T16" fmla="*/ 10 w 95"/>
                <a:gd name="T17" fmla="*/ 0 h 85"/>
                <a:gd name="T18" fmla="*/ 48 w 95"/>
                <a:gd name="T19" fmla="*/ 38 h 85"/>
                <a:gd name="T20" fmla="*/ 43 w 95"/>
                <a:gd name="T21" fmla="*/ 44 h 85"/>
                <a:gd name="T22" fmla="*/ 48 w 95"/>
                <a:gd name="T23" fmla="*/ 50 h 85"/>
                <a:gd name="T24" fmla="*/ 54 w 95"/>
                <a:gd name="T25" fmla="*/ 44 h 85"/>
                <a:gd name="T26" fmla="*/ 48 w 95"/>
                <a:gd name="T27" fmla="*/ 38 h 85"/>
                <a:gd name="T28" fmla="*/ 42 w 95"/>
                <a:gd name="T29" fmla="*/ 36 h 85"/>
                <a:gd name="T30" fmla="*/ 48 w 95"/>
                <a:gd name="T31" fmla="*/ 34 h 85"/>
                <a:gd name="T32" fmla="*/ 54 w 95"/>
                <a:gd name="T33" fmla="*/ 36 h 85"/>
                <a:gd name="T34" fmla="*/ 57 w 95"/>
                <a:gd name="T35" fmla="*/ 30 h 85"/>
                <a:gd name="T36" fmla="*/ 64 w 95"/>
                <a:gd name="T37" fmla="*/ 19 h 85"/>
                <a:gd name="T38" fmla="*/ 48 w 95"/>
                <a:gd name="T39" fmla="*/ 14 h 85"/>
                <a:gd name="T40" fmla="*/ 33 w 95"/>
                <a:gd name="T41" fmla="*/ 19 h 85"/>
                <a:gd name="T42" fmla="*/ 39 w 95"/>
                <a:gd name="T43" fmla="*/ 30 h 85"/>
                <a:gd name="T44" fmla="*/ 42 w 95"/>
                <a:gd name="T45" fmla="*/ 36 h 85"/>
                <a:gd name="T46" fmla="*/ 58 w 95"/>
                <a:gd name="T47" fmla="*/ 43 h 85"/>
                <a:gd name="T48" fmla="*/ 57 w 95"/>
                <a:gd name="T49" fmla="*/ 49 h 85"/>
                <a:gd name="T50" fmla="*/ 53 w 95"/>
                <a:gd name="T51" fmla="*/ 53 h 85"/>
                <a:gd name="T52" fmla="*/ 56 w 95"/>
                <a:gd name="T53" fmla="*/ 59 h 85"/>
                <a:gd name="T54" fmla="*/ 62 w 95"/>
                <a:gd name="T55" fmla="*/ 70 h 85"/>
                <a:gd name="T56" fmla="*/ 74 w 95"/>
                <a:gd name="T57" fmla="*/ 59 h 85"/>
                <a:gd name="T58" fmla="*/ 78 w 95"/>
                <a:gd name="T59" fmla="*/ 43 h 85"/>
                <a:gd name="T60" fmla="*/ 65 w 95"/>
                <a:gd name="T61" fmla="*/ 43 h 85"/>
                <a:gd name="T62" fmla="*/ 58 w 95"/>
                <a:gd name="T63" fmla="*/ 43 h 85"/>
                <a:gd name="T64" fmla="*/ 44 w 95"/>
                <a:gd name="T65" fmla="*/ 53 h 85"/>
                <a:gd name="T66" fmla="*/ 40 w 95"/>
                <a:gd name="T67" fmla="*/ 49 h 85"/>
                <a:gd name="T68" fmla="*/ 38 w 95"/>
                <a:gd name="T69" fmla="*/ 43 h 85"/>
                <a:gd name="T70" fmla="*/ 31 w 95"/>
                <a:gd name="T71" fmla="*/ 43 h 85"/>
                <a:gd name="T72" fmla="*/ 19 w 95"/>
                <a:gd name="T73" fmla="*/ 43 h 85"/>
                <a:gd name="T74" fmla="*/ 23 w 95"/>
                <a:gd name="T75" fmla="*/ 59 h 85"/>
                <a:gd name="T76" fmla="*/ 34 w 95"/>
                <a:gd name="T77" fmla="*/ 70 h 85"/>
                <a:gd name="T78" fmla="*/ 41 w 95"/>
                <a:gd name="T79" fmla="*/ 59 h 85"/>
                <a:gd name="T80" fmla="*/ 44 w 95"/>
                <a:gd name="T81" fmla="*/ 5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5" h="85">
                  <a:moveTo>
                    <a:pt x="10" y="0"/>
                  </a:moveTo>
                  <a:cubicBezTo>
                    <a:pt x="85" y="0"/>
                    <a:pt x="85" y="0"/>
                    <a:pt x="85" y="0"/>
                  </a:cubicBezTo>
                  <a:cubicBezTo>
                    <a:pt x="90" y="0"/>
                    <a:pt x="95" y="4"/>
                    <a:pt x="95" y="10"/>
                  </a:cubicBezTo>
                  <a:cubicBezTo>
                    <a:pt x="95" y="76"/>
                    <a:pt x="95" y="76"/>
                    <a:pt x="95" y="76"/>
                  </a:cubicBezTo>
                  <a:cubicBezTo>
                    <a:pt x="95" y="81"/>
                    <a:pt x="90" y="85"/>
                    <a:pt x="85" y="85"/>
                  </a:cubicBezTo>
                  <a:cubicBezTo>
                    <a:pt x="10" y="85"/>
                    <a:pt x="10" y="85"/>
                    <a:pt x="10" y="85"/>
                  </a:cubicBezTo>
                  <a:cubicBezTo>
                    <a:pt x="5" y="85"/>
                    <a:pt x="0" y="81"/>
                    <a:pt x="0" y="7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lose/>
                  <a:moveTo>
                    <a:pt x="48" y="38"/>
                  </a:moveTo>
                  <a:cubicBezTo>
                    <a:pt x="45" y="38"/>
                    <a:pt x="43" y="41"/>
                    <a:pt x="43" y="44"/>
                  </a:cubicBezTo>
                  <a:cubicBezTo>
                    <a:pt x="43" y="47"/>
                    <a:pt x="45" y="50"/>
                    <a:pt x="48" y="50"/>
                  </a:cubicBezTo>
                  <a:cubicBezTo>
                    <a:pt x="51" y="50"/>
                    <a:pt x="54" y="47"/>
                    <a:pt x="54" y="44"/>
                  </a:cubicBezTo>
                  <a:cubicBezTo>
                    <a:pt x="54" y="41"/>
                    <a:pt x="51" y="38"/>
                    <a:pt x="48" y="38"/>
                  </a:cubicBezTo>
                  <a:close/>
                  <a:moveTo>
                    <a:pt x="42" y="36"/>
                  </a:moveTo>
                  <a:cubicBezTo>
                    <a:pt x="44" y="35"/>
                    <a:pt x="46" y="34"/>
                    <a:pt x="48" y="34"/>
                  </a:cubicBezTo>
                  <a:cubicBezTo>
                    <a:pt x="50" y="34"/>
                    <a:pt x="52" y="35"/>
                    <a:pt x="54" y="36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59" y="16"/>
                    <a:pt x="54" y="14"/>
                    <a:pt x="48" y="14"/>
                  </a:cubicBezTo>
                  <a:cubicBezTo>
                    <a:pt x="43" y="14"/>
                    <a:pt x="37" y="16"/>
                    <a:pt x="33" y="19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42" y="36"/>
                    <a:pt x="42" y="36"/>
                    <a:pt x="42" y="36"/>
                  </a:cubicBezTo>
                  <a:close/>
                  <a:moveTo>
                    <a:pt x="58" y="43"/>
                  </a:moveTo>
                  <a:cubicBezTo>
                    <a:pt x="58" y="45"/>
                    <a:pt x="58" y="47"/>
                    <a:pt x="57" y="49"/>
                  </a:cubicBezTo>
                  <a:cubicBezTo>
                    <a:pt x="56" y="51"/>
                    <a:pt x="54" y="52"/>
                    <a:pt x="53" y="53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7" y="67"/>
                    <a:pt x="71" y="64"/>
                    <a:pt x="74" y="59"/>
                  </a:cubicBezTo>
                  <a:cubicBezTo>
                    <a:pt x="77" y="54"/>
                    <a:pt x="78" y="48"/>
                    <a:pt x="78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58" y="43"/>
                    <a:pt x="58" y="43"/>
                    <a:pt x="58" y="43"/>
                  </a:cubicBezTo>
                  <a:close/>
                  <a:moveTo>
                    <a:pt x="44" y="53"/>
                  </a:moveTo>
                  <a:cubicBezTo>
                    <a:pt x="42" y="52"/>
                    <a:pt x="41" y="51"/>
                    <a:pt x="40" y="49"/>
                  </a:cubicBezTo>
                  <a:cubicBezTo>
                    <a:pt x="39" y="47"/>
                    <a:pt x="38" y="45"/>
                    <a:pt x="38" y="43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49"/>
                    <a:pt x="20" y="54"/>
                    <a:pt x="23" y="59"/>
                  </a:cubicBezTo>
                  <a:cubicBezTo>
                    <a:pt x="26" y="64"/>
                    <a:pt x="30" y="68"/>
                    <a:pt x="34" y="70"/>
                  </a:cubicBezTo>
                  <a:cubicBezTo>
                    <a:pt x="41" y="59"/>
                    <a:pt x="41" y="59"/>
                    <a:pt x="41" y="59"/>
                  </a:cubicBezTo>
                  <a:lnTo>
                    <a:pt x="44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923273" y="1828206"/>
            <a:ext cx="724534" cy="724534"/>
            <a:chOff x="875113" y="2012837"/>
            <a:chExt cx="687003" cy="687003"/>
          </a:xfrm>
        </p:grpSpPr>
        <p:sp>
          <p:nvSpPr>
            <p:cNvPr id="7" name="Rectangle 6"/>
            <p:cNvSpPr/>
            <p:nvPr/>
          </p:nvSpPr>
          <p:spPr>
            <a:xfrm>
              <a:off x="875113" y="2012837"/>
              <a:ext cx="687003" cy="68700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Freeform 12"/>
            <p:cNvSpPr>
              <a:spLocks noEditPoints="1"/>
            </p:cNvSpPr>
            <p:nvPr/>
          </p:nvSpPr>
          <p:spPr bwMode="auto">
            <a:xfrm>
              <a:off x="1045913" y="2205582"/>
              <a:ext cx="345401" cy="301511"/>
            </a:xfrm>
            <a:custGeom>
              <a:avLst/>
              <a:gdLst>
                <a:gd name="T0" fmla="*/ 18 w 84"/>
                <a:gd name="T1" fmla="*/ 0 h 73"/>
                <a:gd name="T2" fmla="*/ 26 w 84"/>
                <a:gd name="T3" fmla="*/ 7 h 73"/>
                <a:gd name="T4" fmla="*/ 10 w 84"/>
                <a:gd name="T5" fmla="*/ 7 h 73"/>
                <a:gd name="T6" fmla="*/ 18 w 84"/>
                <a:gd name="T7" fmla="*/ 0 h 73"/>
                <a:gd name="T8" fmla="*/ 49 w 84"/>
                <a:gd name="T9" fmla="*/ 15 h 73"/>
                <a:gd name="T10" fmla="*/ 67 w 84"/>
                <a:gd name="T11" fmla="*/ 22 h 73"/>
                <a:gd name="T12" fmla="*/ 75 w 84"/>
                <a:gd name="T13" fmla="*/ 41 h 73"/>
                <a:gd name="T14" fmla="*/ 67 w 84"/>
                <a:gd name="T15" fmla="*/ 60 h 73"/>
                <a:gd name="T16" fmla="*/ 49 w 84"/>
                <a:gd name="T17" fmla="*/ 67 h 73"/>
                <a:gd name="T18" fmla="*/ 30 w 84"/>
                <a:gd name="T19" fmla="*/ 60 h 73"/>
                <a:gd name="T20" fmla="*/ 22 w 84"/>
                <a:gd name="T21" fmla="*/ 41 h 73"/>
                <a:gd name="T22" fmla="*/ 30 w 84"/>
                <a:gd name="T23" fmla="*/ 22 h 73"/>
                <a:gd name="T24" fmla="*/ 49 w 84"/>
                <a:gd name="T25" fmla="*/ 15 h 73"/>
                <a:gd name="T26" fmla="*/ 45 w 84"/>
                <a:gd name="T27" fmla="*/ 28 h 73"/>
                <a:gd name="T28" fmla="*/ 35 w 84"/>
                <a:gd name="T29" fmla="*/ 33 h 73"/>
                <a:gd name="T30" fmla="*/ 36 w 84"/>
                <a:gd name="T31" fmla="*/ 44 h 73"/>
                <a:gd name="T32" fmla="*/ 44 w 84"/>
                <a:gd name="T33" fmla="*/ 38 h 73"/>
                <a:gd name="T34" fmla="*/ 45 w 84"/>
                <a:gd name="T35" fmla="*/ 28 h 73"/>
                <a:gd name="T36" fmla="*/ 62 w 84"/>
                <a:gd name="T37" fmla="*/ 28 h 73"/>
                <a:gd name="T38" fmla="*/ 49 w 84"/>
                <a:gd name="T39" fmla="*/ 23 h 73"/>
                <a:gd name="T40" fmla="*/ 36 w 84"/>
                <a:gd name="T41" fmla="*/ 28 h 73"/>
                <a:gd name="T42" fmla="*/ 31 w 84"/>
                <a:gd name="T43" fmla="*/ 41 h 73"/>
                <a:gd name="T44" fmla="*/ 36 w 84"/>
                <a:gd name="T45" fmla="*/ 54 h 73"/>
                <a:gd name="T46" fmla="*/ 49 w 84"/>
                <a:gd name="T47" fmla="*/ 59 h 73"/>
                <a:gd name="T48" fmla="*/ 62 w 84"/>
                <a:gd name="T49" fmla="*/ 54 h 73"/>
                <a:gd name="T50" fmla="*/ 67 w 84"/>
                <a:gd name="T51" fmla="*/ 41 h 73"/>
                <a:gd name="T52" fmla="*/ 62 w 84"/>
                <a:gd name="T53" fmla="*/ 28 h 73"/>
                <a:gd name="T54" fmla="*/ 35 w 84"/>
                <a:gd name="T55" fmla="*/ 0 h 73"/>
                <a:gd name="T56" fmla="*/ 29 w 84"/>
                <a:gd name="T57" fmla="*/ 11 h 73"/>
                <a:gd name="T58" fmla="*/ 9 w 84"/>
                <a:gd name="T59" fmla="*/ 11 h 73"/>
                <a:gd name="T60" fmla="*/ 0 w 84"/>
                <a:gd name="T61" fmla="*/ 21 h 73"/>
                <a:gd name="T62" fmla="*/ 0 w 84"/>
                <a:gd name="T63" fmla="*/ 63 h 73"/>
                <a:gd name="T64" fmla="*/ 9 w 84"/>
                <a:gd name="T65" fmla="*/ 73 h 73"/>
                <a:gd name="T66" fmla="*/ 74 w 84"/>
                <a:gd name="T67" fmla="*/ 73 h 73"/>
                <a:gd name="T68" fmla="*/ 84 w 84"/>
                <a:gd name="T69" fmla="*/ 63 h 73"/>
                <a:gd name="T70" fmla="*/ 84 w 84"/>
                <a:gd name="T71" fmla="*/ 21 h 73"/>
                <a:gd name="T72" fmla="*/ 74 w 84"/>
                <a:gd name="T73" fmla="*/ 11 h 73"/>
                <a:gd name="T74" fmla="*/ 71 w 84"/>
                <a:gd name="T75" fmla="*/ 11 h 73"/>
                <a:gd name="T76" fmla="*/ 64 w 84"/>
                <a:gd name="T77" fmla="*/ 0 h 73"/>
                <a:gd name="T78" fmla="*/ 35 w 84"/>
                <a:gd name="T7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4" h="73">
                  <a:moveTo>
                    <a:pt x="18" y="0"/>
                  </a:moveTo>
                  <a:cubicBezTo>
                    <a:pt x="22" y="0"/>
                    <a:pt x="25" y="3"/>
                    <a:pt x="26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3"/>
                    <a:pt x="14" y="0"/>
                    <a:pt x="18" y="0"/>
                  </a:cubicBezTo>
                  <a:close/>
                  <a:moveTo>
                    <a:pt x="49" y="15"/>
                  </a:moveTo>
                  <a:cubicBezTo>
                    <a:pt x="56" y="15"/>
                    <a:pt x="63" y="18"/>
                    <a:pt x="67" y="22"/>
                  </a:cubicBezTo>
                  <a:cubicBezTo>
                    <a:pt x="72" y="27"/>
                    <a:pt x="75" y="34"/>
                    <a:pt x="75" y="41"/>
                  </a:cubicBezTo>
                  <a:cubicBezTo>
                    <a:pt x="75" y="48"/>
                    <a:pt x="72" y="55"/>
                    <a:pt x="67" y="60"/>
                  </a:cubicBezTo>
                  <a:cubicBezTo>
                    <a:pt x="63" y="64"/>
                    <a:pt x="56" y="67"/>
                    <a:pt x="49" y="67"/>
                  </a:cubicBezTo>
                  <a:cubicBezTo>
                    <a:pt x="41" y="67"/>
                    <a:pt x="35" y="64"/>
                    <a:pt x="30" y="60"/>
                  </a:cubicBezTo>
                  <a:cubicBezTo>
                    <a:pt x="25" y="55"/>
                    <a:pt x="22" y="48"/>
                    <a:pt x="22" y="41"/>
                  </a:cubicBezTo>
                  <a:cubicBezTo>
                    <a:pt x="22" y="34"/>
                    <a:pt x="25" y="27"/>
                    <a:pt x="30" y="22"/>
                  </a:cubicBezTo>
                  <a:cubicBezTo>
                    <a:pt x="35" y="18"/>
                    <a:pt x="41" y="15"/>
                    <a:pt x="49" y="15"/>
                  </a:cubicBezTo>
                  <a:close/>
                  <a:moveTo>
                    <a:pt x="45" y="28"/>
                  </a:moveTo>
                  <a:cubicBezTo>
                    <a:pt x="42" y="26"/>
                    <a:pt x="37" y="28"/>
                    <a:pt x="35" y="33"/>
                  </a:cubicBezTo>
                  <a:cubicBezTo>
                    <a:pt x="32" y="37"/>
                    <a:pt x="33" y="42"/>
                    <a:pt x="36" y="44"/>
                  </a:cubicBezTo>
                  <a:cubicBezTo>
                    <a:pt x="40" y="46"/>
                    <a:pt x="41" y="42"/>
                    <a:pt x="44" y="38"/>
                  </a:cubicBezTo>
                  <a:cubicBezTo>
                    <a:pt x="46" y="33"/>
                    <a:pt x="49" y="30"/>
                    <a:pt x="45" y="28"/>
                  </a:cubicBezTo>
                  <a:close/>
                  <a:moveTo>
                    <a:pt x="62" y="28"/>
                  </a:moveTo>
                  <a:cubicBezTo>
                    <a:pt x="58" y="25"/>
                    <a:pt x="54" y="23"/>
                    <a:pt x="49" y="23"/>
                  </a:cubicBezTo>
                  <a:cubicBezTo>
                    <a:pt x="44" y="23"/>
                    <a:pt x="39" y="25"/>
                    <a:pt x="36" y="28"/>
                  </a:cubicBezTo>
                  <a:cubicBezTo>
                    <a:pt x="33" y="31"/>
                    <a:pt x="31" y="36"/>
                    <a:pt x="31" y="41"/>
                  </a:cubicBezTo>
                  <a:cubicBezTo>
                    <a:pt x="31" y="46"/>
                    <a:pt x="33" y="50"/>
                    <a:pt x="36" y="54"/>
                  </a:cubicBezTo>
                  <a:cubicBezTo>
                    <a:pt x="39" y="57"/>
                    <a:pt x="44" y="59"/>
                    <a:pt x="49" y="59"/>
                  </a:cubicBezTo>
                  <a:cubicBezTo>
                    <a:pt x="54" y="59"/>
                    <a:pt x="58" y="57"/>
                    <a:pt x="62" y="54"/>
                  </a:cubicBezTo>
                  <a:cubicBezTo>
                    <a:pt x="65" y="50"/>
                    <a:pt x="67" y="46"/>
                    <a:pt x="67" y="41"/>
                  </a:cubicBezTo>
                  <a:cubicBezTo>
                    <a:pt x="67" y="36"/>
                    <a:pt x="65" y="31"/>
                    <a:pt x="62" y="28"/>
                  </a:cubicBezTo>
                  <a:close/>
                  <a:moveTo>
                    <a:pt x="35" y="0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4" y="11"/>
                    <a:pt x="0" y="15"/>
                    <a:pt x="0" y="2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9"/>
                    <a:pt x="4" y="73"/>
                    <a:pt x="9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9" y="73"/>
                    <a:pt x="84" y="69"/>
                    <a:pt x="84" y="63"/>
                  </a:cubicBezTo>
                  <a:cubicBezTo>
                    <a:pt x="84" y="21"/>
                    <a:pt x="84" y="21"/>
                    <a:pt x="84" y="21"/>
                  </a:cubicBezTo>
                  <a:cubicBezTo>
                    <a:pt x="84" y="15"/>
                    <a:pt x="79" y="11"/>
                    <a:pt x="74" y="11"/>
                  </a:cubicBezTo>
                  <a:cubicBezTo>
                    <a:pt x="71" y="11"/>
                    <a:pt x="71" y="11"/>
                    <a:pt x="71" y="11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923273" y="2861201"/>
            <a:ext cx="724534" cy="724534"/>
            <a:chOff x="875113" y="2983507"/>
            <a:chExt cx="687003" cy="687003"/>
          </a:xfrm>
        </p:grpSpPr>
        <p:sp>
          <p:nvSpPr>
            <p:cNvPr id="8" name="Rectangle 7"/>
            <p:cNvSpPr/>
            <p:nvPr/>
          </p:nvSpPr>
          <p:spPr>
            <a:xfrm>
              <a:off x="875113" y="2983507"/>
              <a:ext cx="687003" cy="68700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1045913" y="3129499"/>
              <a:ext cx="337768" cy="395018"/>
            </a:xfrm>
            <a:custGeom>
              <a:avLst/>
              <a:gdLst>
                <a:gd name="T0" fmla="*/ 42 w 82"/>
                <a:gd name="T1" fmla="*/ 0 h 96"/>
                <a:gd name="T2" fmla="*/ 62 w 82"/>
                <a:gd name="T3" fmla="*/ 20 h 96"/>
                <a:gd name="T4" fmla="*/ 67 w 82"/>
                <a:gd name="T5" fmla="*/ 28 h 96"/>
                <a:gd name="T6" fmla="*/ 77 w 82"/>
                <a:gd name="T7" fmla="*/ 20 h 96"/>
                <a:gd name="T8" fmla="*/ 82 w 82"/>
                <a:gd name="T9" fmla="*/ 28 h 96"/>
                <a:gd name="T10" fmla="*/ 77 w 82"/>
                <a:gd name="T11" fmla="*/ 35 h 96"/>
                <a:gd name="T12" fmla="*/ 67 w 82"/>
                <a:gd name="T13" fmla="*/ 67 h 96"/>
                <a:gd name="T14" fmla="*/ 47 w 82"/>
                <a:gd name="T15" fmla="*/ 85 h 96"/>
                <a:gd name="T16" fmla="*/ 67 w 82"/>
                <a:gd name="T17" fmla="*/ 96 h 96"/>
                <a:gd name="T18" fmla="*/ 17 w 82"/>
                <a:gd name="T19" fmla="*/ 85 h 96"/>
                <a:gd name="T20" fmla="*/ 35 w 82"/>
                <a:gd name="T21" fmla="*/ 77 h 96"/>
                <a:gd name="T22" fmla="*/ 6 w 82"/>
                <a:gd name="T23" fmla="*/ 42 h 96"/>
                <a:gd name="T24" fmla="*/ 0 w 82"/>
                <a:gd name="T25" fmla="*/ 35 h 96"/>
                <a:gd name="T26" fmla="*/ 6 w 82"/>
                <a:gd name="T27" fmla="*/ 28 h 96"/>
                <a:gd name="T28" fmla="*/ 16 w 82"/>
                <a:gd name="T29" fmla="*/ 20 h 96"/>
                <a:gd name="T30" fmla="*/ 21 w 82"/>
                <a:gd name="T31" fmla="*/ 28 h 96"/>
                <a:gd name="T32" fmla="*/ 27 w 82"/>
                <a:gd name="T33" fmla="*/ 6 h 96"/>
                <a:gd name="T34" fmla="*/ 50 w 82"/>
                <a:gd name="T35" fmla="*/ 12 h 96"/>
                <a:gd name="T36" fmla="*/ 45 w 82"/>
                <a:gd name="T37" fmla="*/ 12 h 96"/>
                <a:gd name="T38" fmla="*/ 42 w 82"/>
                <a:gd name="T39" fmla="*/ 9 h 96"/>
                <a:gd name="T40" fmla="*/ 36 w 82"/>
                <a:gd name="T41" fmla="*/ 10 h 96"/>
                <a:gd name="T42" fmla="*/ 34 w 82"/>
                <a:gd name="T43" fmla="*/ 15 h 96"/>
                <a:gd name="T44" fmla="*/ 31 w 82"/>
                <a:gd name="T45" fmla="*/ 16 h 96"/>
                <a:gd name="T46" fmla="*/ 34 w 82"/>
                <a:gd name="T47" fmla="*/ 18 h 96"/>
                <a:gd name="T48" fmla="*/ 30 w 82"/>
                <a:gd name="T49" fmla="*/ 21 h 96"/>
                <a:gd name="T50" fmla="*/ 53 w 82"/>
                <a:gd name="T51" fmla="*/ 28 h 96"/>
                <a:gd name="T52" fmla="*/ 51 w 82"/>
                <a:gd name="T53" fmla="*/ 21 h 96"/>
                <a:gd name="T54" fmla="*/ 51 w 82"/>
                <a:gd name="T55" fmla="*/ 16 h 96"/>
                <a:gd name="T56" fmla="*/ 50 w 82"/>
                <a:gd name="T57" fmla="*/ 12 h 96"/>
                <a:gd name="T58" fmla="*/ 38 w 82"/>
                <a:gd name="T59" fmla="*/ 12 h 96"/>
                <a:gd name="T60" fmla="*/ 43 w 82"/>
                <a:gd name="T61" fmla="*/ 12 h 96"/>
                <a:gd name="T62" fmla="*/ 44 w 82"/>
                <a:gd name="T63" fmla="*/ 16 h 96"/>
                <a:gd name="T64" fmla="*/ 44 w 82"/>
                <a:gd name="T65" fmla="*/ 21 h 96"/>
                <a:gd name="T66" fmla="*/ 44 w 82"/>
                <a:gd name="T67" fmla="*/ 16 h 96"/>
                <a:gd name="T68" fmla="*/ 35 w 82"/>
                <a:gd name="T69" fmla="*/ 18 h 96"/>
                <a:gd name="T70" fmla="*/ 40 w 82"/>
                <a:gd name="T71" fmla="*/ 18 h 96"/>
                <a:gd name="T72" fmla="*/ 48 w 82"/>
                <a:gd name="T73" fmla="*/ 22 h 96"/>
                <a:gd name="T74" fmla="*/ 48 w 82"/>
                <a:gd name="T75" fmla="*/ 27 h 96"/>
                <a:gd name="T76" fmla="*/ 48 w 82"/>
                <a:gd name="T77" fmla="*/ 22 h 96"/>
                <a:gd name="T78" fmla="*/ 39 w 82"/>
                <a:gd name="T79" fmla="*/ 24 h 96"/>
                <a:gd name="T80" fmla="*/ 44 w 82"/>
                <a:gd name="T81" fmla="*/ 24 h 96"/>
                <a:gd name="T82" fmla="*/ 34 w 82"/>
                <a:gd name="T83" fmla="*/ 22 h 96"/>
                <a:gd name="T84" fmla="*/ 34 w 82"/>
                <a:gd name="T85" fmla="*/ 27 h 96"/>
                <a:gd name="T86" fmla="*/ 34 w 82"/>
                <a:gd name="T87" fmla="*/ 22 h 96"/>
                <a:gd name="T88" fmla="*/ 62 w 82"/>
                <a:gd name="T89" fmla="*/ 40 h 96"/>
                <a:gd name="T90" fmla="*/ 42 w 82"/>
                <a:gd name="T91" fmla="*/ 61 h 96"/>
                <a:gd name="T92" fmla="*/ 27 w 82"/>
                <a:gd name="T93" fmla="*/ 55 h 96"/>
                <a:gd name="T94" fmla="*/ 21 w 82"/>
                <a:gd name="T95" fmla="*/ 35 h 96"/>
                <a:gd name="T96" fmla="*/ 16 w 82"/>
                <a:gd name="T97" fmla="*/ 42 h 96"/>
                <a:gd name="T98" fmla="*/ 42 w 82"/>
                <a:gd name="T99" fmla="*/ 68 h 96"/>
                <a:gd name="T100" fmla="*/ 60 w 82"/>
                <a:gd name="T101" fmla="*/ 60 h 96"/>
                <a:gd name="T102" fmla="*/ 67 w 82"/>
                <a:gd name="T103" fmla="*/ 3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2" h="96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7" y="0"/>
                    <a:pt x="52" y="2"/>
                    <a:pt x="56" y="6"/>
                  </a:cubicBezTo>
                  <a:cubicBezTo>
                    <a:pt x="59" y="9"/>
                    <a:pt x="62" y="14"/>
                    <a:pt x="62" y="20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0"/>
                    <a:pt x="67" y="20"/>
                    <a:pt x="6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2" y="35"/>
                    <a:pt x="82" y="35"/>
                    <a:pt x="82" y="35"/>
                  </a:cubicBezTo>
                  <a:cubicBezTo>
                    <a:pt x="77" y="35"/>
                    <a:pt x="77" y="35"/>
                    <a:pt x="77" y="35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7" y="52"/>
                    <a:pt x="73" y="61"/>
                    <a:pt x="67" y="67"/>
                  </a:cubicBezTo>
                  <a:cubicBezTo>
                    <a:pt x="61" y="72"/>
                    <a:pt x="54" y="76"/>
                    <a:pt x="47" y="77"/>
                  </a:cubicBezTo>
                  <a:cubicBezTo>
                    <a:pt x="47" y="85"/>
                    <a:pt x="47" y="85"/>
                    <a:pt x="47" y="85"/>
                  </a:cubicBezTo>
                  <a:cubicBezTo>
                    <a:pt x="67" y="85"/>
                    <a:pt x="67" y="85"/>
                    <a:pt x="67" y="85"/>
                  </a:cubicBezTo>
                  <a:cubicBezTo>
                    <a:pt x="67" y="96"/>
                    <a:pt x="67" y="96"/>
                    <a:pt x="67" y="96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35" y="85"/>
                    <a:pt x="35" y="85"/>
                    <a:pt x="35" y="85"/>
                  </a:cubicBezTo>
                  <a:cubicBezTo>
                    <a:pt x="35" y="77"/>
                    <a:pt x="35" y="77"/>
                    <a:pt x="35" y="77"/>
                  </a:cubicBezTo>
                  <a:cubicBezTo>
                    <a:pt x="28" y="76"/>
                    <a:pt x="21" y="72"/>
                    <a:pt x="16" y="67"/>
                  </a:cubicBezTo>
                  <a:cubicBezTo>
                    <a:pt x="10" y="61"/>
                    <a:pt x="6" y="52"/>
                    <a:pt x="6" y="42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14"/>
                    <a:pt x="24" y="9"/>
                    <a:pt x="27" y="6"/>
                  </a:cubicBezTo>
                  <a:cubicBezTo>
                    <a:pt x="31" y="2"/>
                    <a:pt x="36" y="0"/>
                    <a:pt x="42" y="0"/>
                  </a:cubicBezTo>
                  <a:close/>
                  <a:moveTo>
                    <a:pt x="50" y="12"/>
                  </a:moveTo>
                  <a:cubicBezTo>
                    <a:pt x="50" y="14"/>
                    <a:pt x="49" y="15"/>
                    <a:pt x="47" y="15"/>
                  </a:cubicBezTo>
                  <a:cubicBezTo>
                    <a:pt x="46" y="15"/>
                    <a:pt x="45" y="14"/>
                    <a:pt x="45" y="12"/>
                  </a:cubicBezTo>
                  <a:cubicBezTo>
                    <a:pt x="45" y="11"/>
                    <a:pt x="46" y="10"/>
                    <a:pt x="46" y="10"/>
                  </a:cubicBezTo>
                  <a:cubicBezTo>
                    <a:pt x="45" y="9"/>
                    <a:pt x="43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39" y="9"/>
                    <a:pt x="37" y="9"/>
                    <a:pt x="36" y="10"/>
                  </a:cubicBezTo>
                  <a:cubicBezTo>
                    <a:pt x="36" y="11"/>
                    <a:pt x="36" y="11"/>
                    <a:pt x="36" y="12"/>
                  </a:cubicBezTo>
                  <a:cubicBezTo>
                    <a:pt x="36" y="14"/>
                    <a:pt x="35" y="15"/>
                    <a:pt x="34" y="15"/>
                  </a:cubicBezTo>
                  <a:cubicBezTo>
                    <a:pt x="33" y="15"/>
                    <a:pt x="32" y="14"/>
                    <a:pt x="32" y="14"/>
                  </a:cubicBezTo>
                  <a:cubicBezTo>
                    <a:pt x="32" y="15"/>
                    <a:pt x="31" y="15"/>
                    <a:pt x="31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3" y="16"/>
                    <a:pt x="34" y="17"/>
                    <a:pt x="34" y="18"/>
                  </a:cubicBezTo>
                  <a:cubicBezTo>
                    <a:pt x="34" y="20"/>
                    <a:pt x="33" y="21"/>
                    <a:pt x="31" y="21"/>
                  </a:cubicBezTo>
                  <a:cubicBezTo>
                    <a:pt x="31" y="21"/>
                    <a:pt x="31" y="21"/>
                    <a:pt x="30" y="21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2" y="21"/>
                    <a:pt x="52" y="21"/>
                    <a:pt x="51" y="21"/>
                  </a:cubicBezTo>
                  <a:cubicBezTo>
                    <a:pt x="50" y="21"/>
                    <a:pt x="49" y="20"/>
                    <a:pt x="49" y="18"/>
                  </a:cubicBezTo>
                  <a:cubicBezTo>
                    <a:pt x="49" y="17"/>
                    <a:pt x="50" y="16"/>
                    <a:pt x="51" y="16"/>
                  </a:cubicBezTo>
                  <a:cubicBezTo>
                    <a:pt x="51" y="16"/>
                    <a:pt x="52" y="16"/>
                    <a:pt x="52" y="16"/>
                  </a:cubicBezTo>
                  <a:cubicBezTo>
                    <a:pt x="52" y="15"/>
                    <a:pt x="51" y="13"/>
                    <a:pt x="50" y="12"/>
                  </a:cubicBezTo>
                  <a:close/>
                  <a:moveTo>
                    <a:pt x="41" y="10"/>
                  </a:moveTo>
                  <a:cubicBezTo>
                    <a:pt x="39" y="10"/>
                    <a:pt x="38" y="11"/>
                    <a:pt x="38" y="12"/>
                  </a:cubicBezTo>
                  <a:cubicBezTo>
                    <a:pt x="38" y="14"/>
                    <a:pt x="39" y="15"/>
                    <a:pt x="41" y="15"/>
                  </a:cubicBezTo>
                  <a:cubicBezTo>
                    <a:pt x="42" y="15"/>
                    <a:pt x="43" y="14"/>
                    <a:pt x="43" y="12"/>
                  </a:cubicBezTo>
                  <a:cubicBezTo>
                    <a:pt x="43" y="11"/>
                    <a:pt x="42" y="10"/>
                    <a:pt x="41" y="10"/>
                  </a:cubicBezTo>
                  <a:close/>
                  <a:moveTo>
                    <a:pt x="44" y="16"/>
                  </a:moveTo>
                  <a:cubicBezTo>
                    <a:pt x="43" y="16"/>
                    <a:pt x="42" y="17"/>
                    <a:pt x="42" y="18"/>
                  </a:cubicBezTo>
                  <a:cubicBezTo>
                    <a:pt x="42" y="20"/>
                    <a:pt x="43" y="21"/>
                    <a:pt x="44" y="21"/>
                  </a:cubicBezTo>
                  <a:cubicBezTo>
                    <a:pt x="46" y="21"/>
                    <a:pt x="47" y="20"/>
                    <a:pt x="47" y="18"/>
                  </a:cubicBezTo>
                  <a:cubicBezTo>
                    <a:pt x="47" y="17"/>
                    <a:pt x="46" y="16"/>
                    <a:pt x="44" y="16"/>
                  </a:cubicBezTo>
                  <a:close/>
                  <a:moveTo>
                    <a:pt x="37" y="16"/>
                  </a:moveTo>
                  <a:cubicBezTo>
                    <a:pt x="36" y="16"/>
                    <a:pt x="35" y="17"/>
                    <a:pt x="35" y="18"/>
                  </a:cubicBezTo>
                  <a:cubicBezTo>
                    <a:pt x="35" y="20"/>
                    <a:pt x="36" y="21"/>
                    <a:pt x="37" y="21"/>
                  </a:cubicBezTo>
                  <a:cubicBezTo>
                    <a:pt x="39" y="21"/>
                    <a:pt x="40" y="20"/>
                    <a:pt x="40" y="18"/>
                  </a:cubicBezTo>
                  <a:cubicBezTo>
                    <a:pt x="40" y="17"/>
                    <a:pt x="39" y="16"/>
                    <a:pt x="37" y="16"/>
                  </a:cubicBezTo>
                  <a:close/>
                  <a:moveTo>
                    <a:pt x="48" y="22"/>
                  </a:moveTo>
                  <a:cubicBezTo>
                    <a:pt x="47" y="22"/>
                    <a:pt x="46" y="23"/>
                    <a:pt x="46" y="24"/>
                  </a:cubicBezTo>
                  <a:cubicBezTo>
                    <a:pt x="46" y="26"/>
                    <a:pt x="47" y="27"/>
                    <a:pt x="48" y="27"/>
                  </a:cubicBezTo>
                  <a:cubicBezTo>
                    <a:pt x="50" y="27"/>
                    <a:pt x="51" y="26"/>
                    <a:pt x="51" y="24"/>
                  </a:cubicBezTo>
                  <a:cubicBezTo>
                    <a:pt x="51" y="23"/>
                    <a:pt x="50" y="22"/>
                    <a:pt x="48" y="22"/>
                  </a:cubicBezTo>
                  <a:close/>
                  <a:moveTo>
                    <a:pt x="41" y="22"/>
                  </a:moveTo>
                  <a:cubicBezTo>
                    <a:pt x="40" y="22"/>
                    <a:pt x="39" y="23"/>
                    <a:pt x="39" y="24"/>
                  </a:cubicBezTo>
                  <a:cubicBezTo>
                    <a:pt x="39" y="26"/>
                    <a:pt x="40" y="27"/>
                    <a:pt x="41" y="27"/>
                  </a:cubicBezTo>
                  <a:cubicBezTo>
                    <a:pt x="43" y="27"/>
                    <a:pt x="44" y="26"/>
                    <a:pt x="44" y="24"/>
                  </a:cubicBezTo>
                  <a:cubicBezTo>
                    <a:pt x="44" y="23"/>
                    <a:pt x="43" y="22"/>
                    <a:pt x="41" y="22"/>
                  </a:cubicBezTo>
                  <a:close/>
                  <a:moveTo>
                    <a:pt x="34" y="22"/>
                  </a:moveTo>
                  <a:cubicBezTo>
                    <a:pt x="33" y="22"/>
                    <a:pt x="32" y="23"/>
                    <a:pt x="32" y="24"/>
                  </a:cubicBezTo>
                  <a:cubicBezTo>
                    <a:pt x="32" y="26"/>
                    <a:pt x="33" y="27"/>
                    <a:pt x="34" y="27"/>
                  </a:cubicBezTo>
                  <a:cubicBezTo>
                    <a:pt x="36" y="27"/>
                    <a:pt x="37" y="26"/>
                    <a:pt x="37" y="24"/>
                  </a:cubicBezTo>
                  <a:cubicBezTo>
                    <a:pt x="37" y="23"/>
                    <a:pt x="36" y="22"/>
                    <a:pt x="34" y="22"/>
                  </a:cubicBezTo>
                  <a:close/>
                  <a:moveTo>
                    <a:pt x="62" y="35"/>
                  </a:moveTo>
                  <a:cubicBezTo>
                    <a:pt x="62" y="40"/>
                    <a:pt x="62" y="40"/>
                    <a:pt x="62" y="40"/>
                  </a:cubicBezTo>
                  <a:cubicBezTo>
                    <a:pt x="62" y="46"/>
                    <a:pt x="59" y="51"/>
                    <a:pt x="56" y="55"/>
                  </a:cubicBezTo>
                  <a:cubicBezTo>
                    <a:pt x="52" y="58"/>
                    <a:pt x="47" y="61"/>
                    <a:pt x="42" y="61"/>
                  </a:cubicBezTo>
                  <a:cubicBezTo>
                    <a:pt x="42" y="61"/>
                    <a:pt x="42" y="61"/>
                    <a:pt x="42" y="61"/>
                  </a:cubicBezTo>
                  <a:cubicBezTo>
                    <a:pt x="36" y="61"/>
                    <a:pt x="31" y="58"/>
                    <a:pt x="27" y="55"/>
                  </a:cubicBezTo>
                  <a:cubicBezTo>
                    <a:pt x="24" y="51"/>
                    <a:pt x="21" y="46"/>
                    <a:pt x="21" y="40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6" y="49"/>
                    <a:pt x="18" y="56"/>
                    <a:pt x="23" y="60"/>
                  </a:cubicBezTo>
                  <a:cubicBezTo>
                    <a:pt x="28" y="65"/>
                    <a:pt x="34" y="68"/>
                    <a:pt x="42" y="68"/>
                  </a:cubicBezTo>
                  <a:cubicBezTo>
                    <a:pt x="42" y="68"/>
                    <a:pt x="42" y="68"/>
                    <a:pt x="42" y="68"/>
                  </a:cubicBezTo>
                  <a:cubicBezTo>
                    <a:pt x="49" y="68"/>
                    <a:pt x="55" y="65"/>
                    <a:pt x="60" y="60"/>
                  </a:cubicBezTo>
                  <a:cubicBezTo>
                    <a:pt x="65" y="56"/>
                    <a:pt x="67" y="49"/>
                    <a:pt x="67" y="42"/>
                  </a:cubicBezTo>
                  <a:cubicBezTo>
                    <a:pt x="67" y="35"/>
                    <a:pt x="67" y="35"/>
                    <a:pt x="67" y="35"/>
                  </a:cubicBezTo>
                  <a:lnTo>
                    <a:pt x="62" y="3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923273" y="3894196"/>
            <a:ext cx="724534" cy="724534"/>
            <a:chOff x="875113" y="3954177"/>
            <a:chExt cx="687003" cy="687003"/>
          </a:xfrm>
        </p:grpSpPr>
        <p:sp>
          <p:nvSpPr>
            <p:cNvPr id="9" name="Rectangle 8"/>
            <p:cNvSpPr/>
            <p:nvPr/>
          </p:nvSpPr>
          <p:spPr>
            <a:xfrm>
              <a:off x="875113" y="3954177"/>
              <a:ext cx="687003" cy="68700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1021105" y="4104940"/>
              <a:ext cx="387383" cy="385476"/>
            </a:xfrm>
            <a:custGeom>
              <a:avLst/>
              <a:gdLst>
                <a:gd name="T0" fmla="*/ 6 w 94"/>
                <a:gd name="T1" fmla="*/ 28 h 94"/>
                <a:gd name="T2" fmla="*/ 32 w 94"/>
                <a:gd name="T3" fmla="*/ 4 h 94"/>
                <a:gd name="T4" fmla="*/ 67 w 94"/>
                <a:gd name="T5" fmla="*/ 6 h 94"/>
                <a:gd name="T6" fmla="*/ 90 w 94"/>
                <a:gd name="T7" fmla="*/ 32 h 94"/>
                <a:gd name="T8" fmla="*/ 88 w 94"/>
                <a:gd name="T9" fmla="*/ 67 h 94"/>
                <a:gd name="T10" fmla="*/ 88 w 94"/>
                <a:gd name="T11" fmla="*/ 67 h 94"/>
                <a:gd name="T12" fmla="*/ 62 w 94"/>
                <a:gd name="T13" fmla="*/ 90 h 94"/>
                <a:gd name="T14" fmla="*/ 27 w 94"/>
                <a:gd name="T15" fmla="*/ 89 h 94"/>
                <a:gd name="T16" fmla="*/ 27 w 94"/>
                <a:gd name="T17" fmla="*/ 89 h 94"/>
                <a:gd name="T18" fmla="*/ 4 w 94"/>
                <a:gd name="T19" fmla="*/ 62 h 94"/>
                <a:gd name="T20" fmla="*/ 6 w 94"/>
                <a:gd name="T21" fmla="*/ 28 h 94"/>
                <a:gd name="T22" fmla="*/ 6 w 94"/>
                <a:gd name="T23" fmla="*/ 28 h 94"/>
                <a:gd name="T24" fmla="*/ 20 w 94"/>
                <a:gd name="T25" fmla="*/ 27 h 94"/>
                <a:gd name="T26" fmla="*/ 16 w 94"/>
                <a:gd name="T27" fmla="*/ 32 h 94"/>
                <a:gd name="T28" fmla="*/ 16 w 94"/>
                <a:gd name="T29" fmla="*/ 32 h 94"/>
                <a:gd name="T30" fmla="*/ 15 w 94"/>
                <a:gd name="T31" fmla="*/ 35 h 94"/>
                <a:gd name="T32" fmla="*/ 36 w 94"/>
                <a:gd name="T33" fmla="*/ 37 h 94"/>
                <a:gd name="T34" fmla="*/ 34 w 94"/>
                <a:gd name="T35" fmla="*/ 40 h 94"/>
                <a:gd name="T36" fmla="*/ 32 w 94"/>
                <a:gd name="T37" fmla="*/ 45 h 94"/>
                <a:gd name="T38" fmla="*/ 13 w 94"/>
                <a:gd name="T39" fmla="*/ 53 h 94"/>
                <a:gd name="T40" fmla="*/ 15 w 94"/>
                <a:gd name="T41" fmla="*/ 59 h 94"/>
                <a:gd name="T42" fmla="*/ 15 w 94"/>
                <a:gd name="T43" fmla="*/ 59 h 94"/>
                <a:gd name="T44" fmla="*/ 16 w 94"/>
                <a:gd name="T45" fmla="*/ 60 h 94"/>
                <a:gd name="T46" fmla="*/ 29 w 94"/>
                <a:gd name="T47" fmla="*/ 54 h 94"/>
                <a:gd name="T48" fmla="*/ 26 w 94"/>
                <a:gd name="T49" fmla="*/ 74 h 94"/>
                <a:gd name="T50" fmla="*/ 32 w 94"/>
                <a:gd name="T51" fmla="*/ 78 h 94"/>
                <a:gd name="T52" fmla="*/ 32 w 94"/>
                <a:gd name="T53" fmla="*/ 78 h 94"/>
                <a:gd name="T54" fmla="*/ 33 w 94"/>
                <a:gd name="T55" fmla="*/ 79 h 94"/>
                <a:gd name="T56" fmla="*/ 34 w 94"/>
                <a:gd name="T57" fmla="*/ 78 h 94"/>
                <a:gd name="T58" fmla="*/ 36 w 94"/>
                <a:gd name="T59" fmla="*/ 55 h 94"/>
                <a:gd name="T60" fmla="*/ 48 w 94"/>
                <a:gd name="T61" fmla="*/ 67 h 94"/>
                <a:gd name="T62" fmla="*/ 60 w 94"/>
                <a:gd name="T63" fmla="*/ 79 h 94"/>
                <a:gd name="T64" fmla="*/ 65 w 94"/>
                <a:gd name="T65" fmla="*/ 77 h 94"/>
                <a:gd name="T66" fmla="*/ 66 w 94"/>
                <a:gd name="T67" fmla="*/ 74 h 94"/>
                <a:gd name="T68" fmla="*/ 54 w 94"/>
                <a:gd name="T69" fmla="*/ 62 h 94"/>
                <a:gd name="T70" fmla="*/ 39 w 94"/>
                <a:gd name="T71" fmla="*/ 48 h 94"/>
                <a:gd name="T72" fmla="*/ 41 w 94"/>
                <a:gd name="T73" fmla="*/ 43 h 94"/>
                <a:gd name="T74" fmla="*/ 43 w 94"/>
                <a:gd name="T75" fmla="*/ 39 h 94"/>
                <a:gd name="T76" fmla="*/ 49 w 94"/>
                <a:gd name="T77" fmla="*/ 42 h 94"/>
                <a:gd name="T78" fmla="*/ 77 w 94"/>
                <a:gd name="T79" fmla="*/ 64 h 94"/>
                <a:gd name="T80" fmla="*/ 78 w 94"/>
                <a:gd name="T81" fmla="*/ 62 h 94"/>
                <a:gd name="T82" fmla="*/ 78 w 94"/>
                <a:gd name="T83" fmla="*/ 62 h 94"/>
                <a:gd name="T84" fmla="*/ 80 w 94"/>
                <a:gd name="T85" fmla="*/ 56 h 94"/>
                <a:gd name="T86" fmla="*/ 53 w 94"/>
                <a:gd name="T87" fmla="*/ 35 h 94"/>
                <a:gd name="T88" fmla="*/ 47 w 94"/>
                <a:gd name="T89" fmla="*/ 32 h 94"/>
                <a:gd name="T90" fmla="*/ 50 w 94"/>
                <a:gd name="T91" fmla="*/ 28 h 94"/>
                <a:gd name="T92" fmla="*/ 56 w 94"/>
                <a:gd name="T93" fmla="*/ 30 h 94"/>
                <a:gd name="T94" fmla="*/ 74 w 94"/>
                <a:gd name="T95" fmla="*/ 28 h 94"/>
                <a:gd name="T96" fmla="*/ 71 w 94"/>
                <a:gd name="T97" fmla="*/ 23 h 94"/>
                <a:gd name="T98" fmla="*/ 70 w 94"/>
                <a:gd name="T99" fmla="*/ 22 h 94"/>
                <a:gd name="T100" fmla="*/ 58 w 94"/>
                <a:gd name="T101" fmla="*/ 23 h 94"/>
                <a:gd name="T102" fmla="*/ 55 w 94"/>
                <a:gd name="T103" fmla="*/ 22 h 94"/>
                <a:gd name="T104" fmla="*/ 62 w 94"/>
                <a:gd name="T105" fmla="*/ 16 h 94"/>
                <a:gd name="T106" fmla="*/ 53 w 94"/>
                <a:gd name="T107" fmla="*/ 14 h 94"/>
                <a:gd name="T108" fmla="*/ 49 w 94"/>
                <a:gd name="T109" fmla="*/ 18 h 94"/>
                <a:gd name="T110" fmla="*/ 43 w 94"/>
                <a:gd name="T111" fmla="*/ 13 h 94"/>
                <a:gd name="T112" fmla="*/ 37 w 94"/>
                <a:gd name="T113" fmla="*/ 15 h 94"/>
                <a:gd name="T114" fmla="*/ 35 w 94"/>
                <a:gd name="T115" fmla="*/ 16 h 94"/>
                <a:gd name="T116" fmla="*/ 44 w 94"/>
                <a:gd name="T117" fmla="*/ 24 h 94"/>
                <a:gd name="T118" fmla="*/ 40 w 94"/>
                <a:gd name="T119" fmla="*/ 30 h 94"/>
                <a:gd name="T120" fmla="*/ 20 w 94"/>
                <a:gd name="T121" fmla="*/ 27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4" h="94">
                  <a:moveTo>
                    <a:pt x="6" y="28"/>
                  </a:moveTo>
                  <a:cubicBezTo>
                    <a:pt x="11" y="16"/>
                    <a:pt x="21" y="8"/>
                    <a:pt x="32" y="4"/>
                  </a:cubicBezTo>
                  <a:cubicBezTo>
                    <a:pt x="43" y="0"/>
                    <a:pt x="56" y="1"/>
                    <a:pt x="67" y="6"/>
                  </a:cubicBezTo>
                  <a:cubicBezTo>
                    <a:pt x="78" y="12"/>
                    <a:pt x="86" y="21"/>
                    <a:pt x="90" y="32"/>
                  </a:cubicBezTo>
                  <a:cubicBezTo>
                    <a:pt x="94" y="43"/>
                    <a:pt x="94" y="56"/>
                    <a:pt x="88" y="67"/>
                  </a:cubicBezTo>
                  <a:cubicBezTo>
                    <a:pt x="88" y="67"/>
                    <a:pt x="88" y="67"/>
                    <a:pt x="88" y="67"/>
                  </a:cubicBezTo>
                  <a:cubicBezTo>
                    <a:pt x="83" y="78"/>
                    <a:pt x="73" y="87"/>
                    <a:pt x="62" y="90"/>
                  </a:cubicBezTo>
                  <a:cubicBezTo>
                    <a:pt x="51" y="94"/>
                    <a:pt x="39" y="94"/>
                    <a:pt x="27" y="89"/>
                  </a:cubicBezTo>
                  <a:cubicBezTo>
                    <a:pt x="27" y="89"/>
                    <a:pt x="27" y="89"/>
                    <a:pt x="27" y="89"/>
                  </a:cubicBezTo>
                  <a:cubicBezTo>
                    <a:pt x="16" y="83"/>
                    <a:pt x="8" y="73"/>
                    <a:pt x="4" y="62"/>
                  </a:cubicBezTo>
                  <a:cubicBezTo>
                    <a:pt x="0" y="51"/>
                    <a:pt x="1" y="39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20" y="27"/>
                  </a:moveTo>
                  <a:cubicBezTo>
                    <a:pt x="18" y="29"/>
                    <a:pt x="17" y="30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3"/>
                    <a:pt x="15" y="34"/>
                    <a:pt x="15" y="35"/>
                  </a:cubicBezTo>
                  <a:cubicBezTo>
                    <a:pt x="21" y="34"/>
                    <a:pt x="28" y="34"/>
                    <a:pt x="36" y="37"/>
                  </a:cubicBezTo>
                  <a:cubicBezTo>
                    <a:pt x="35" y="38"/>
                    <a:pt x="35" y="39"/>
                    <a:pt x="34" y="40"/>
                  </a:cubicBezTo>
                  <a:cubicBezTo>
                    <a:pt x="33" y="42"/>
                    <a:pt x="32" y="43"/>
                    <a:pt x="32" y="45"/>
                  </a:cubicBezTo>
                  <a:cubicBezTo>
                    <a:pt x="26" y="45"/>
                    <a:pt x="20" y="47"/>
                    <a:pt x="13" y="53"/>
                  </a:cubicBezTo>
                  <a:cubicBezTo>
                    <a:pt x="14" y="55"/>
                    <a:pt x="14" y="57"/>
                    <a:pt x="15" y="59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21" y="56"/>
                    <a:pt x="25" y="54"/>
                    <a:pt x="29" y="54"/>
                  </a:cubicBezTo>
                  <a:cubicBezTo>
                    <a:pt x="27" y="61"/>
                    <a:pt x="26" y="68"/>
                    <a:pt x="26" y="74"/>
                  </a:cubicBezTo>
                  <a:cubicBezTo>
                    <a:pt x="28" y="76"/>
                    <a:pt x="30" y="77"/>
                    <a:pt x="32" y="78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3" y="78"/>
                    <a:pt x="33" y="78"/>
                    <a:pt x="33" y="79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3" y="72"/>
                    <a:pt x="34" y="64"/>
                    <a:pt x="36" y="55"/>
                  </a:cubicBezTo>
                  <a:cubicBezTo>
                    <a:pt x="41" y="58"/>
                    <a:pt x="44" y="62"/>
                    <a:pt x="48" y="67"/>
                  </a:cubicBezTo>
                  <a:cubicBezTo>
                    <a:pt x="52" y="71"/>
                    <a:pt x="56" y="76"/>
                    <a:pt x="60" y="79"/>
                  </a:cubicBezTo>
                  <a:cubicBezTo>
                    <a:pt x="62" y="78"/>
                    <a:pt x="63" y="78"/>
                    <a:pt x="65" y="77"/>
                  </a:cubicBezTo>
                  <a:cubicBezTo>
                    <a:pt x="66" y="74"/>
                    <a:pt x="66" y="74"/>
                    <a:pt x="66" y="74"/>
                  </a:cubicBezTo>
                  <a:cubicBezTo>
                    <a:pt x="62" y="71"/>
                    <a:pt x="58" y="67"/>
                    <a:pt x="54" y="62"/>
                  </a:cubicBezTo>
                  <a:cubicBezTo>
                    <a:pt x="49" y="56"/>
                    <a:pt x="44" y="51"/>
                    <a:pt x="39" y="48"/>
                  </a:cubicBezTo>
                  <a:cubicBezTo>
                    <a:pt x="40" y="46"/>
                    <a:pt x="40" y="45"/>
                    <a:pt x="41" y="43"/>
                  </a:cubicBezTo>
                  <a:cubicBezTo>
                    <a:pt x="42" y="42"/>
                    <a:pt x="42" y="40"/>
                    <a:pt x="43" y="39"/>
                  </a:cubicBezTo>
                  <a:cubicBezTo>
                    <a:pt x="45" y="40"/>
                    <a:pt x="47" y="41"/>
                    <a:pt x="49" y="42"/>
                  </a:cubicBezTo>
                  <a:cubicBezTo>
                    <a:pt x="61" y="47"/>
                    <a:pt x="71" y="55"/>
                    <a:pt x="77" y="64"/>
                  </a:cubicBezTo>
                  <a:cubicBezTo>
                    <a:pt x="77" y="63"/>
                    <a:pt x="78" y="63"/>
                    <a:pt x="78" y="62"/>
                  </a:cubicBezTo>
                  <a:cubicBezTo>
                    <a:pt x="78" y="62"/>
                    <a:pt x="78" y="62"/>
                    <a:pt x="78" y="62"/>
                  </a:cubicBezTo>
                  <a:cubicBezTo>
                    <a:pt x="79" y="60"/>
                    <a:pt x="80" y="58"/>
                    <a:pt x="80" y="56"/>
                  </a:cubicBezTo>
                  <a:cubicBezTo>
                    <a:pt x="74" y="47"/>
                    <a:pt x="63" y="40"/>
                    <a:pt x="53" y="35"/>
                  </a:cubicBezTo>
                  <a:cubicBezTo>
                    <a:pt x="51" y="34"/>
                    <a:pt x="49" y="33"/>
                    <a:pt x="47" y="32"/>
                  </a:cubicBezTo>
                  <a:cubicBezTo>
                    <a:pt x="48" y="31"/>
                    <a:pt x="49" y="29"/>
                    <a:pt x="50" y="28"/>
                  </a:cubicBezTo>
                  <a:cubicBezTo>
                    <a:pt x="52" y="29"/>
                    <a:pt x="54" y="30"/>
                    <a:pt x="56" y="30"/>
                  </a:cubicBezTo>
                  <a:cubicBezTo>
                    <a:pt x="66" y="32"/>
                    <a:pt x="73" y="28"/>
                    <a:pt x="74" y="28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1" y="22"/>
                    <a:pt x="70" y="22"/>
                    <a:pt x="70" y="22"/>
                  </a:cubicBezTo>
                  <a:cubicBezTo>
                    <a:pt x="68" y="22"/>
                    <a:pt x="63" y="24"/>
                    <a:pt x="58" y="23"/>
                  </a:cubicBezTo>
                  <a:cubicBezTo>
                    <a:pt x="57" y="23"/>
                    <a:pt x="56" y="22"/>
                    <a:pt x="55" y="22"/>
                  </a:cubicBezTo>
                  <a:cubicBezTo>
                    <a:pt x="57" y="20"/>
                    <a:pt x="60" y="18"/>
                    <a:pt x="62" y="16"/>
                  </a:cubicBezTo>
                  <a:cubicBezTo>
                    <a:pt x="59" y="15"/>
                    <a:pt x="56" y="14"/>
                    <a:pt x="53" y="14"/>
                  </a:cubicBezTo>
                  <a:cubicBezTo>
                    <a:pt x="52" y="15"/>
                    <a:pt x="50" y="16"/>
                    <a:pt x="49" y="18"/>
                  </a:cubicBezTo>
                  <a:cubicBezTo>
                    <a:pt x="47" y="16"/>
                    <a:pt x="45" y="15"/>
                    <a:pt x="43" y="13"/>
                  </a:cubicBezTo>
                  <a:cubicBezTo>
                    <a:pt x="41" y="14"/>
                    <a:pt x="39" y="14"/>
                    <a:pt x="37" y="15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9" y="20"/>
                    <a:pt x="44" y="24"/>
                  </a:cubicBezTo>
                  <a:cubicBezTo>
                    <a:pt x="42" y="26"/>
                    <a:pt x="41" y="28"/>
                    <a:pt x="40" y="30"/>
                  </a:cubicBezTo>
                  <a:cubicBezTo>
                    <a:pt x="33" y="28"/>
                    <a:pt x="26" y="27"/>
                    <a:pt x="20" y="2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898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827937" y="1786815"/>
            <a:ext cx="4411347" cy="865305"/>
            <a:chOff x="7855640" y="3619632"/>
            <a:chExt cx="4182840" cy="820481"/>
          </a:xfrm>
        </p:grpSpPr>
        <p:sp>
          <p:nvSpPr>
            <p:cNvPr id="17" name="TextBox 16"/>
            <p:cNvSpPr txBox="1"/>
            <p:nvPr/>
          </p:nvSpPr>
          <p:spPr>
            <a:xfrm>
              <a:off x="7855640" y="3619632"/>
              <a:ext cx="1191654" cy="20428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7855640" y="3914813"/>
              <a:ext cx="4182840" cy="525300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  </a:r>
              <a:endPara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827937" y="2810513"/>
            <a:ext cx="4411347" cy="843376"/>
            <a:chOff x="7855640" y="3619632"/>
            <a:chExt cx="4182840" cy="799688"/>
          </a:xfrm>
        </p:grpSpPr>
        <p:sp>
          <p:nvSpPr>
            <p:cNvPr id="20" name="TextBox 19"/>
            <p:cNvSpPr txBox="1"/>
            <p:nvPr/>
          </p:nvSpPr>
          <p:spPr>
            <a:xfrm>
              <a:off x="7855640" y="3619632"/>
              <a:ext cx="1191654" cy="20428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7855640" y="3914813"/>
              <a:ext cx="4182840" cy="50450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  </a:r>
              <a:endPara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1827937" y="3834210"/>
            <a:ext cx="4411347" cy="843376"/>
            <a:chOff x="7855640" y="3619632"/>
            <a:chExt cx="4182840" cy="799688"/>
          </a:xfrm>
        </p:grpSpPr>
        <p:sp>
          <p:nvSpPr>
            <p:cNvPr id="23" name="TextBox 22"/>
            <p:cNvSpPr txBox="1"/>
            <p:nvPr/>
          </p:nvSpPr>
          <p:spPr>
            <a:xfrm>
              <a:off x="7855640" y="3619632"/>
              <a:ext cx="1191654" cy="20428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855640" y="3914813"/>
              <a:ext cx="4182840" cy="50450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  </a:r>
              <a:endPara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827937" y="4857906"/>
            <a:ext cx="4411347" cy="843376"/>
            <a:chOff x="7855640" y="3619632"/>
            <a:chExt cx="4182840" cy="799688"/>
          </a:xfrm>
        </p:grpSpPr>
        <p:sp>
          <p:nvSpPr>
            <p:cNvPr id="26" name="TextBox 25"/>
            <p:cNvSpPr txBox="1"/>
            <p:nvPr/>
          </p:nvSpPr>
          <p:spPr>
            <a:xfrm>
              <a:off x="7855640" y="3619632"/>
              <a:ext cx="1191654" cy="20428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7855640" y="3914813"/>
              <a:ext cx="4182840" cy="50450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  </a:r>
              <a:endPara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4" name="Rectangle 33"/>
          <p:cNvSpPr/>
          <p:nvPr/>
        </p:nvSpPr>
        <p:spPr>
          <a:xfrm>
            <a:off x="6751179" y="1828206"/>
            <a:ext cx="6107571" cy="3873076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TextBox 8"/>
          <p:cNvSpPr txBox="1"/>
          <p:nvPr/>
        </p:nvSpPr>
        <p:spPr>
          <a:xfrm>
            <a:off x="857250" y="233568"/>
            <a:ext cx="394915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TextBox 8"/>
          <p:cNvSpPr txBox="1"/>
          <p:nvPr/>
        </p:nvSpPr>
        <p:spPr>
          <a:xfrm>
            <a:off x="857250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 ANNUAL WORK SUMMARY</a:t>
            </a:r>
            <a:endParaRPr lang="zh-CN" altLang="en-US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760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任意多边形 178"/>
          <p:cNvSpPr>
            <a:spLocks/>
          </p:cNvSpPr>
          <p:nvPr/>
        </p:nvSpPr>
        <p:spPr bwMode="auto">
          <a:xfrm>
            <a:off x="2815005" y="1735551"/>
            <a:ext cx="1361345" cy="2999495"/>
          </a:xfrm>
          <a:custGeom>
            <a:avLst/>
            <a:gdLst>
              <a:gd name="connsiteX0" fmla="*/ 234950 w 1428751"/>
              <a:gd name="connsiteY0" fmla="*/ 0 h 3148013"/>
              <a:gd name="connsiteX1" fmla="*/ 239712 w 1428751"/>
              <a:gd name="connsiteY1" fmla="*/ 0 h 3148013"/>
              <a:gd name="connsiteX2" fmla="*/ 276225 w 1428751"/>
              <a:gd name="connsiteY2" fmla="*/ 0 h 3148013"/>
              <a:gd name="connsiteX3" fmla="*/ 319088 w 1428751"/>
              <a:gd name="connsiteY3" fmla="*/ 0 h 3148013"/>
              <a:gd name="connsiteX4" fmla="*/ 361950 w 1428751"/>
              <a:gd name="connsiteY4" fmla="*/ 0 h 3148013"/>
              <a:gd name="connsiteX5" fmla="*/ 361951 w 1428751"/>
              <a:gd name="connsiteY5" fmla="*/ 0 h 3148013"/>
              <a:gd name="connsiteX6" fmla="*/ 404813 w 1428751"/>
              <a:gd name="connsiteY6" fmla="*/ 0 h 3148013"/>
              <a:gd name="connsiteX7" fmla="*/ 446088 w 1428751"/>
              <a:gd name="connsiteY7" fmla="*/ 0 h 3148013"/>
              <a:gd name="connsiteX8" fmla="*/ 488950 w 1428751"/>
              <a:gd name="connsiteY8" fmla="*/ 0 h 3148013"/>
              <a:gd name="connsiteX9" fmla="*/ 488951 w 1428751"/>
              <a:gd name="connsiteY9" fmla="*/ 0 h 3148013"/>
              <a:gd name="connsiteX10" fmla="*/ 531813 w 1428751"/>
              <a:gd name="connsiteY10" fmla="*/ 0 h 3148013"/>
              <a:gd name="connsiteX11" fmla="*/ 576263 w 1428751"/>
              <a:gd name="connsiteY11" fmla="*/ 0 h 3148013"/>
              <a:gd name="connsiteX12" fmla="*/ 617538 w 1428751"/>
              <a:gd name="connsiteY12" fmla="*/ 0 h 3148013"/>
              <a:gd name="connsiteX13" fmla="*/ 660400 w 1428751"/>
              <a:gd name="connsiteY13" fmla="*/ 0 h 3148013"/>
              <a:gd name="connsiteX14" fmla="*/ 660401 w 1428751"/>
              <a:gd name="connsiteY14" fmla="*/ 0 h 3148013"/>
              <a:gd name="connsiteX15" fmla="*/ 703263 w 1428751"/>
              <a:gd name="connsiteY15" fmla="*/ 0 h 3148013"/>
              <a:gd name="connsiteX16" fmla="*/ 744538 w 1428751"/>
              <a:gd name="connsiteY16" fmla="*/ 0 h 3148013"/>
              <a:gd name="connsiteX17" fmla="*/ 787400 w 1428751"/>
              <a:gd name="connsiteY17" fmla="*/ 0 h 3148013"/>
              <a:gd name="connsiteX18" fmla="*/ 787401 w 1428751"/>
              <a:gd name="connsiteY18" fmla="*/ 0 h 3148013"/>
              <a:gd name="connsiteX19" fmla="*/ 830263 w 1428751"/>
              <a:gd name="connsiteY19" fmla="*/ 0 h 3148013"/>
              <a:gd name="connsiteX20" fmla="*/ 873125 w 1428751"/>
              <a:gd name="connsiteY20" fmla="*/ 0 h 3148013"/>
              <a:gd name="connsiteX21" fmla="*/ 873126 w 1428751"/>
              <a:gd name="connsiteY21" fmla="*/ 0 h 3148013"/>
              <a:gd name="connsiteX22" fmla="*/ 914400 w 1428751"/>
              <a:gd name="connsiteY22" fmla="*/ 0 h 3148013"/>
              <a:gd name="connsiteX23" fmla="*/ 958850 w 1428751"/>
              <a:gd name="connsiteY23" fmla="*/ 0 h 3148013"/>
              <a:gd name="connsiteX24" fmla="*/ 990600 w 1428751"/>
              <a:gd name="connsiteY24" fmla="*/ 0 h 3148013"/>
              <a:gd name="connsiteX25" fmla="*/ 1001713 w 1428751"/>
              <a:gd name="connsiteY25" fmla="*/ 0 h 3148013"/>
              <a:gd name="connsiteX26" fmla="*/ 1039813 w 1428751"/>
              <a:gd name="connsiteY26" fmla="*/ 4762 h 3148013"/>
              <a:gd name="connsiteX27" fmla="*/ 1044576 w 1428751"/>
              <a:gd name="connsiteY27" fmla="*/ 6350 h 3148013"/>
              <a:gd name="connsiteX28" fmla="*/ 1044576 w 1428751"/>
              <a:gd name="connsiteY28" fmla="*/ 6350 h 3148013"/>
              <a:gd name="connsiteX29" fmla="*/ 1084262 w 1428751"/>
              <a:gd name="connsiteY29" fmla="*/ 15875 h 3148013"/>
              <a:gd name="connsiteX30" fmla="*/ 1085850 w 1428751"/>
              <a:gd name="connsiteY30" fmla="*/ 17462 h 3148013"/>
              <a:gd name="connsiteX31" fmla="*/ 1085850 w 1428751"/>
              <a:gd name="connsiteY31" fmla="*/ 17462 h 3148013"/>
              <a:gd name="connsiteX32" fmla="*/ 1123950 w 1428751"/>
              <a:gd name="connsiteY32" fmla="*/ 34924 h 3148013"/>
              <a:gd name="connsiteX33" fmla="*/ 1128713 w 1428751"/>
              <a:gd name="connsiteY33" fmla="*/ 38099 h 3148013"/>
              <a:gd name="connsiteX34" fmla="*/ 1128713 w 1428751"/>
              <a:gd name="connsiteY34" fmla="*/ 38100 h 3148013"/>
              <a:gd name="connsiteX35" fmla="*/ 1160463 w 1428751"/>
              <a:gd name="connsiteY35" fmla="*/ 60325 h 3148013"/>
              <a:gd name="connsiteX36" fmla="*/ 1171576 w 1428751"/>
              <a:gd name="connsiteY36" fmla="*/ 73025 h 3148013"/>
              <a:gd name="connsiteX37" fmla="*/ 1171576 w 1428751"/>
              <a:gd name="connsiteY37" fmla="*/ 73026 h 3148013"/>
              <a:gd name="connsiteX38" fmla="*/ 1189037 w 1428751"/>
              <a:gd name="connsiteY38" fmla="*/ 92075 h 3148013"/>
              <a:gd name="connsiteX39" fmla="*/ 1211263 w 1428751"/>
              <a:gd name="connsiteY39" fmla="*/ 128587 h 3148013"/>
              <a:gd name="connsiteX40" fmla="*/ 1214438 w 1428751"/>
              <a:gd name="connsiteY40" fmla="*/ 136525 h 3148013"/>
              <a:gd name="connsiteX41" fmla="*/ 1225550 w 1428751"/>
              <a:gd name="connsiteY41" fmla="*/ 166687 h 3148013"/>
              <a:gd name="connsiteX42" fmla="*/ 1230313 w 1428751"/>
              <a:gd name="connsiteY42" fmla="*/ 209550 h 3148013"/>
              <a:gd name="connsiteX43" fmla="*/ 1230313 w 1428751"/>
              <a:gd name="connsiteY43" fmla="*/ 617537 h 3148013"/>
              <a:gd name="connsiteX44" fmla="*/ 1255713 w 1428751"/>
              <a:gd name="connsiteY44" fmla="*/ 638175 h 3148013"/>
              <a:gd name="connsiteX45" fmla="*/ 1411289 w 1428751"/>
              <a:gd name="connsiteY45" fmla="*/ 755650 h 3148013"/>
              <a:gd name="connsiteX46" fmla="*/ 1425576 w 1428751"/>
              <a:gd name="connsiteY46" fmla="*/ 769938 h 3148013"/>
              <a:gd name="connsiteX47" fmla="*/ 1428751 w 1428751"/>
              <a:gd name="connsiteY47" fmla="*/ 787400 h 3148013"/>
              <a:gd name="connsiteX48" fmla="*/ 1425576 w 1428751"/>
              <a:gd name="connsiteY48" fmla="*/ 803275 h 3148013"/>
              <a:gd name="connsiteX49" fmla="*/ 1411289 w 1428751"/>
              <a:gd name="connsiteY49" fmla="*/ 817563 h 3148013"/>
              <a:gd name="connsiteX50" fmla="*/ 1255713 w 1428751"/>
              <a:gd name="connsiteY50" fmla="*/ 935038 h 3148013"/>
              <a:gd name="connsiteX51" fmla="*/ 1255713 w 1428751"/>
              <a:gd name="connsiteY51" fmla="*/ 935038 h 3148013"/>
              <a:gd name="connsiteX52" fmla="*/ 1230313 w 1428751"/>
              <a:gd name="connsiteY52" fmla="*/ 955675 h 3148013"/>
              <a:gd name="connsiteX53" fmla="*/ 1230313 w 1428751"/>
              <a:gd name="connsiteY53" fmla="*/ 2940051 h 3148013"/>
              <a:gd name="connsiteX54" fmla="*/ 1225550 w 1428751"/>
              <a:gd name="connsiteY54" fmla="*/ 2982913 h 3148013"/>
              <a:gd name="connsiteX55" fmla="*/ 1214438 w 1428751"/>
              <a:gd name="connsiteY55" fmla="*/ 3011488 h 3148013"/>
              <a:gd name="connsiteX56" fmla="*/ 1211263 w 1428751"/>
              <a:gd name="connsiteY56" fmla="*/ 3021013 h 3148013"/>
              <a:gd name="connsiteX57" fmla="*/ 1189037 w 1428751"/>
              <a:gd name="connsiteY57" fmla="*/ 3055938 h 3148013"/>
              <a:gd name="connsiteX58" fmla="*/ 1171576 w 1428751"/>
              <a:gd name="connsiteY58" fmla="*/ 3074987 h 3148013"/>
              <a:gd name="connsiteX59" fmla="*/ 1171576 w 1428751"/>
              <a:gd name="connsiteY59" fmla="*/ 3074988 h 3148013"/>
              <a:gd name="connsiteX60" fmla="*/ 1160463 w 1428751"/>
              <a:gd name="connsiteY60" fmla="*/ 3087688 h 3148013"/>
              <a:gd name="connsiteX61" fmla="*/ 1128713 w 1428751"/>
              <a:gd name="connsiteY61" fmla="*/ 3109913 h 3148013"/>
              <a:gd name="connsiteX62" fmla="*/ 1128713 w 1428751"/>
              <a:gd name="connsiteY62" fmla="*/ 3109913 h 3148013"/>
              <a:gd name="connsiteX63" fmla="*/ 1123950 w 1428751"/>
              <a:gd name="connsiteY63" fmla="*/ 3113088 h 3148013"/>
              <a:gd name="connsiteX64" fmla="*/ 1085850 w 1428751"/>
              <a:gd name="connsiteY64" fmla="*/ 3130550 h 3148013"/>
              <a:gd name="connsiteX65" fmla="*/ 1084262 w 1428751"/>
              <a:gd name="connsiteY65" fmla="*/ 3132138 h 3148013"/>
              <a:gd name="connsiteX66" fmla="*/ 1044576 w 1428751"/>
              <a:gd name="connsiteY66" fmla="*/ 3143250 h 3148013"/>
              <a:gd name="connsiteX67" fmla="*/ 1044576 w 1428751"/>
              <a:gd name="connsiteY67" fmla="*/ 3143251 h 3148013"/>
              <a:gd name="connsiteX68" fmla="*/ 1039813 w 1428751"/>
              <a:gd name="connsiteY68" fmla="*/ 3144838 h 3148013"/>
              <a:gd name="connsiteX69" fmla="*/ 1001713 w 1428751"/>
              <a:gd name="connsiteY69" fmla="*/ 3148013 h 3148013"/>
              <a:gd name="connsiteX70" fmla="*/ 990600 w 1428751"/>
              <a:gd name="connsiteY70" fmla="*/ 3148013 h 3148013"/>
              <a:gd name="connsiteX71" fmla="*/ 958850 w 1428751"/>
              <a:gd name="connsiteY71" fmla="*/ 3148013 h 3148013"/>
              <a:gd name="connsiteX72" fmla="*/ 914400 w 1428751"/>
              <a:gd name="connsiteY72" fmla="*/ 3148013 h 3148013"/>
              <a:gd name="connsiteX73" fmla="*/ 873126 w 1428751"/>
              <a:gd name="connsiteY73" fmla="*/ 3148013 h 3148013"/>
              <a:gd name="connsiteX74" fmla="*/ 873125 w 1428751"/>
              <a:gd name="connsiteY74" fmla="*/ 3148013 h 3148013"/>
              <a:gd name="connsiteX75" fmla="*/ 830263 w 1428751"/>
              <a:gd name="connsiteY75" fmla="*/ 3148013 h 3148013"/>
              <a:gd name="connsiteX76" fmla="*/ 787401 w 1428751"/>
              <a:gd name="connsiteY76" fmla="*/ 3148013 h 3148013"/>
              <a:gd name="connsiteX77" fmla="*/ 787400 w 1428751"/>
              <a:gd name="connsiteY77" fmla="*/ 3148013 h 3148013"/>
              <a:gd name="connsiteX78" fmla="*/ 744538 w 1428751"/>
              <a:gd name="connsiteY78" fmla="*/ 3148013 h 3148013"/>
              <a:gd name="connsiteX79" fmla="*/ 703263 w 1428751"/>
              <a:gd name="connsiteY79" fmla="*/ 3148013 h 3148013"/>
              <a:gd name="connsiteX80" fmla="*/ 660401 w 1428751"/>
              <a:gd name="connsiteY80" fmla="*/ 3148013 h 3148013"/>
              <a:gd name="connsiteX81" fmla="*/ 660400 w 1428751"/>
              <a:gd name="connsiteY81" fmla="*/ 3148013 h 3148013"/>
              <a:gd name="connsiteX82" fmla="*/ 617538 w 1428751"/>
              <a:gd name="connsiteY82" fmla="*/ 3148013 h 3148013"/>
              <a:gd name="connsiteX83" fmla="*/ 576263 w 1428751"/>
              <a:gd name="connsiteY83" fmla="*/ 3148013 h 3148013"/>
              <a:gd name="connsiteX84" fmla="*/ 531813 w 1428751"/>
              <a:gd name="connsiteY84" fmla="*/ 3148013 h 3148013"/>
              <a:gd name="connsiteX85" fmla="*/ 488951 w 1428751"/>
              <a:gd name="connsiteY85" fmla="*/ 3148013 h 3148013"/>
              <a:gd name="connsiteX86" fmla="*/ 488950 w 1428751"/>
              <a:gd name="connsiteY86" fmla="*/ 3148013 h 3148013"/>
              <a:gd name="connsiteX87" fmla="*/ 446088 w 1428751"/>
              <a:gd name="connsiteY87" fmla="*/ 3148013 h 3148013"/>
              <a:gd name="connsiteX88" fmla="*/ 404813 w 1428751"/>
              <a:gd name="connsiteY88" fmla="*/ 3148013 h 3148013"/>
              <a:gd name="connsiteX89" fmla="*/ 361951 w 1428751"/>
              <a:gd name="connsiteY89" fmla="*/ 3148013 h 3148013"/>
              <a:gd name="connsiteX90" fmla="*/ 361950 w 1428751"/>
              <a:gd name="connsiteY90" fmla="*/ 3148013 h 3148013"/>
              <a:gd name="connsiteX91" fmla="*/ 319088 w 1428751"/>
              <a:gd name="connsiteY91" fmla="*/ 3148013 h 3148013"/>
              <a:gd name="connsiteX92" fmla="*/ 276225 w 1428751"/>
              <a:gd name="connsiteY92" fmla="*/ 3148013 h 3148013"/>
              <a:gd name="connsiteX93" fmla="*/ 239712 w 1428751"/>
              <a:gd name="connsiteY93" fmla="*/ 3148013 h 3148013"/>
              <a:gd name="connsiteX94" fmla="*/ 234950 w 1428751"/>
              <a:gd name="connsiteY94" fmla="*/ 3148013 h 3148013"/>
              <a:gd name="connsiteX95" fmla="*/ 190500 w 1428751"/>
              <a:gd name="connsiteY95" fmla="*/ 3144838 h 3148013"/>
              <a:gd name="connsiteX96" fmla="*/ 190500 w 1428751"/>
              <a:gd name="connsiteY96" fmla="*/ 3144837 h 3148013"/>
              <a:gd name="connsiteX97" fmla="*/ 147638 w 1428751"/>
              <a:gd name="connsiteY97" fmla="*/ 3132137 h 3148013"/>
              <a:gd name="connsiteX98" fmla="*/ 147638 w 1428751"/>
              <a:gd name="connsiteY98" fmla="*/ 3132138 h 3148013"/>
              <a:gd name="connsiteX99" fmla="*/ 146050 w 1428751"/>
              <a:gd name="connsiteY99" fmla="*/ 3132138 h 3148013"/>
              <a:gd name="connsiteX100" fmla="*/ 104775 w 1428751"/>
              <a:gd name="connsiteY100" fmla="*/ 3113088 h 3148013"/>
              <a:gd name="connsiteX101" fmla="*/ 71437 w 1428751"/>
              <a:gd name="connsiteY101" fmla="*/ 3087688 h 3148013"/>
              <a:gd name="connsiteX102" fmla="*/ 63500 w 1428751"/>
              <a:gd name="connsiteY102" fmla="*/ 3081338 h 3148013"/>
              <a:gd name="connsiteX103" fmla="*/ 63500 w 1428751"/>
              <a:gd name="connsiteY103" fmla="*/ 3081336 h 3148013"/>
              <a:gd name="connsiteX104" fmla="*/ 41276 w 1428751"/>
              <a:gd name="connsiteY104" fmla="*/ 3055937 h 3148013"/>
              <a:gd name="connsiteX105" fmla="*/ 20638 w 1428751"/>
              <a:gd name="connsiteY105" fmla="*/ 3024187 h 3148013"/>
              <a:gd name="connsiteX106" fmla="*/ 19050 w 1428751"/>
              <a:gd name="connsiteY106" fmla="*/ 3021012 h 3148013"/>
              <a:gd name="connsiteX107" fmla="*/ 4762 w 1428751"/>
              <a:gd name="connsiteY107" fmla="*/ 2982912 h 3148013"/>
              <a:gd name="connsiteX108" fmla="*/ 0 w 1428751"/>
              <a:gd name="connsiteY108" fmla="*/ 2940050 h 3148013"/>
              <a:gd name="connsiteX109" fmla="*/ 0 w 1428751"/>
              <a:gd name="connsiteY109" fmla="*/ 209549 h 3148013"/>
              <a:gd name="connsiteX110" fmla="*/ 4762 w 1428751"/>
              <a:gd name="connsiteY110" fmla="*/ 166687 h 3148013"/>
              <a:gd name="connsiteX111" fmla="*/ 19050 w 1428751"/>
              <a:gd name="connsiteY111" fmla="*/ 128587 h 3148013"/>
              <a:gd name="connsiteX112" fmla="*/ 20638 w 1428751"/>
              <a:gd name="connsiteY112" fmla="*/ 125412 h 3148013"/>
              <a:gd name="connsiteX113" fmla="*/ 41276 w 1428751"/>
              <a:gd name="connsiteY113" fmla="*/ 92074 h 3148013"/>
              <a:gd name="connsiteX114" fmla="*/ 63500 w 1428751"/>
              <a:gd name="connsiteY114" fmla="*/ 68263 h 3148013"/>
              <a:gd name="connsiteX115" fmla="*/ 63500 w 1428751"/>
              <a:gd name="connsiteY115" fmla="*/ 68262 h 3148013"/>
              <a:gd name="connsiteX116" fmla="*/ 71437 w 1428751"/>
              <a:gd name="connsiteY116" fmla="*/ 60325 h 3148013"/>
              <a:gd name="connsiteX117" fmla="*/ 104775 w 1428751"/>
              <a:gd name="connsiteY117" fmla="*/ 34925 h 3148013"/>
              <a:gd name="connsiteX118" fmla="*/ 146050 w 1428751"/>
              <a:gd name="connsiteY118" fmla="*/ 15875 h 3148013"/>
              <a:gd name="connsiteX119" fmla="*/ 147638 w 1428751"/>
              <a:gd name="connsiteY119" fmla="*/ 15875 h 3148013"/>
              <a:gd name="connsiteX120" fmla="*/ 147638 w 1428751"/>
              <a:gd name="connsiteY120" fmla="*/ 15874 h 3148013"/>
              <a:gd name="connsiteX121" fmla="*/ 190501 w 1428751"/>
              <a:gd name="connsiteY121" fmla="*/ 4762 h 3148013"/>
              <a:gd name="connsiteX122" fmla="*/ 190501 w 1428751"/>
              <a:gd name="connsiteY122" fmla="*/ 4762 h 314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</a:cxnLst>
            <a:rect l="l" t="t" r="r" b="b"/>
            <a:pathLst>
              <a:path w="1428751" h="3148013">
                <a:moveTo>
                  <a:pt x="234950" y="0"/>
                </a:moveTo>
                <a:lnTo>
                  <a:pt x="239712" y="0"/>
                </a:lnTo>
                <a:lnTo>
                  <a:pt x="276225" y="0"/>
                </a:lnTo>
                <a:lnTo>
                  <a:pt x="319088" y="0"/>
                </a:lnTo>
                <a:lnTo>
                  <a:pt x="361950" y="0"/>
                </a:lnTo>
                <a:lnTo>
                  <a:pt x="361951" y="0"/>
                </a:lnTo>
                <a:lnTo>
                  <a:pt x="404813" y="0"/>
                </a:lnTo>
                <a:lnTo>
                  <a:pt x="446088" y="0"/>
                </a:lnTo>
                <a:lnTo>
                  <a:pt x="488950" y="0"/>
                </a:lnTo>
                <a:lnTo>
                  <a:pt x="488951" y="0"/>
                </a:lnTo>
                <a:lnTo>
                  <a:pt x="531813" y="0"/>
                </a:lnTo>
                <a:lnTo>
                  <a:pt x="576263" y="0"/>
                </a:lnTo>
                <a:lnTo>
                  <a:pt x="617538" y="0"/>
                </a:lnTo>
                <a:lnTo>
                  <a:pt x="660400" y="0"/>
                </a:lnTo>
                <a:lnTo>
                  <a:pt x="660401" y="0"/>
                </a:lnTo>
                <a:lnTo>
                  <a:pt x="703263" y="0"/>
                </a:lnTo>
                <a:lnTo>
                  <a:pt x="744538" y="0"/>
                </a:lnTo>
                <a:lnTo>
                  <a:pt x="787400" y="0"/>
                </a:lnTo>
                <a:lnTo>
                  <a:pt x="787401" y="0"/>
                </a:lnTo>
                <a:lnTo>
                  <a:pt x="830263" y="0"/>
                </a:lnTo>
                <a:lnTo>
                  <a:pt x="873125" y="0"/>
                </a:lnTo>
                <a:lnTo>
                  <a:pt x="873126" y="0"/>
                </a:lnTo>
                <a:lnTo>
                  <a:pt x="914400" y="0"/>
                </a:lnTo>
                <a:lnTo>
                  <a:pt x="958850" y="0"/>
                </a:lnTo>
                <a:lnTo>
                  <a:pt x="990600" y="0"/>
                </a:lnTo>
                <a:lnTo>
                  <a:pt x="1001713" y="0"/>
                </a:lnTo>
                <a:lnTo>
                  <a:pt x="1039813" y="4762"/>
                </a:lnTo>
                <a:lnTo>
                  <a:pt x="1044576" y="6350"/>
                </a:lnTo>
                <a:lnTo>
                  <a:pt x="1044576" y="6350"/>
                </a:lnTo>
                <a:lnTo>
                  <a:pt x="1084262" y="15875"/>
                </a:lnTo>
                <a:lnTo>
                  <a:pt x="1085850" y="17462"/>
                </a:lnTo>
                <a:lnTo>
                  <a:pt x="1085850" y="17462"/>
                </a:lnTo>
                <a:lnTo>
                  <a:pt x="1123950" y="34924"/>
                </a:lnTo>
                <a:lnTo>
                  <a:pt x="1128713" y="38099"/>
                </a:lnTo>
                <a:lnTo>
                  <a:pt x="1128713" y="38100"/>
                </a:lnTo>
                <a:lnTo>
                  <a:pt x="1160463" y="60325"/>
                </a:lnTo>
                <a:lnTo>
                  <a:pt x="1171576" y="73025"/>
                </a:lnTo>
                <a:lnTo>
                  <a:pt x="1171576" y="73026"/>
                </a:lnTo>
                <a:lnTo>
                  <a:pt x="1189037" y="92075"/>
                </a:lnTo>
                <a:lnTo>
                  <a:pt x="1211263" y="128587"/>
                </a:lnTo>
                <a:lnTo>
                  <a:pt x="1214438" y="136525"/>
                </a:lnTo>
                <a:lnTo>
                  <a:pt x="1225550" y="166687"/>
                </a:lnTo>
                <a:lnTo>
                  <a:pt x="1230313" y="209550"/>
                </a:lnTo>
                <a:lnTo>
                  <a:pt x="1230313" y="617537"/>
                </a:lnTo>
                <a:lnTo>
                  <a:pt x="1255713" y="638175"/>
                </a:lnTo>
                <a:lnTo>
                  <a:pt x="1411289" y="755650"/>
                </a:lnTo>
                <a:lnTo>
                  <a:pt x="1425576" y="769938"/>
                </a:lnTo>
                <a:lnTo>
                  <a:pt x="1428751" y="787400"/>
                </a:lnTo>
                <a:lnTo>
                  <a:pt x="1425576" y="803275"/>
                </a:lnTo>
                <a:lnTo>
                  <a:pt x="1411289" y="817563"/>
                </a:lnTo>
                <a:lnTo>
                  <a:pt x="1255713" y="935038"/>
                </a:lnTo>
                <a:lnTo>
                  <a:pt x="1255713" y="935038"/>
                </a:lnTo>
                <a:lnTo>
                  <a:pt x="1230313" y="955675"/>
                </a:lnTo>
                <a:lnTo>
                  <a:pt x="1230313" y="2940051"/>
                </a:lnTo>
                <a:lnTo>
                  <a:pt x="1225550" y="2982913"/>
                </a:lnTo>
                <a:lnTo>
                  <a:pt x="1214438" y="3011488"/>
                </a:lnTo>
                <a:lnTo>
                  <a:pt x="1211263" y="3021013"/>
                </a:lnTo>
                <a:lnTo>
                  <a:pt x="1189037" y="3055938"/>
                </a:lnTo>
                <a:lnTo>
                  <a:pt x="1171576" y="3074987"/>
                </a:lnTo>
                <a:lnTo>
                  <a:pt x="1171576" y="3074988"/>
                </a:lnTo>
                <a:lnTo>
                  <a:pt x="1160463" y="3087688"/>
                </a:lnTo>
                <a:lnTo>
                  <a:pt x="1128713" y="3109913"/>
                </a:lnTo>
                <a:lnTo>
                  <a:pt x="1128713" y="3109913"/>
                </a:lnTo>
                <a:lnTo>
                  <a:pt x="1123950" y="3113088"/>
                </a:lnTo>
                <a:lnTo>
                  <a:pt x="1085850" y="3130550"/>
                </a:lnTo>
                <a:lnTo>
                  <a:pt x="1084262" y="3132138"/>
                </a:lnTo>
                <a:lnTo>
                  <a:pt x="1044576" y="3143250"/>
                </a:lnTo>
                <a:lnTo>
                  <a:pt x="1044576" y="3143251"/>
                </a:lnTo>
                <a:lnTo>
                  <a:pt x="1039813" y="3144838"/>
                </a:lnTo>
                <a:lnTo>
                  <a:pt x="1001713" y="3148013"/>
                </a:lnTo>
                <a:lnTo>
                  <a:pt x="990600" y="3148013"/>
                </a:lnTo>
                <a:lnTo>
                  <a:pt x="958850" y="3148013"/>
                </a:lnTo>
                <a:lnTo>
                  <a:pt x="914400" y="3148013"/>
                </a:lnTo>
                <a:lnTo>
                  <a:pt x="873126" y="3148013"/>
                </a:lnTo>
                <a:lnTo>
                  <a:pt x="873125" y="3148013"/>
                </a:lnTo>
                <a:lnTo>
                  <a:pt x="830263" y="3148013"/>
                </a:lnTo>
                <a:lnTo>
                  <a:pt x="787401" y="3148013"/>
                </a:lnTo>
                <a:lnTo>
                  <a:pt x="787400" y="3148013"/>
                </a:lnTo>
                <a:lnTo>
                  <a:pt x="744538" y="3148013"/>
                </a:lnTo>
                <a:lnTo>
                  <a:pt x="703263" y="3148013"/>
                </a:lnTo>
                <a:lnTo>
                  <a:pt x="660401" y="3148013"/>
                </a:lnTo>
                <a:lnTo>
                  <a:pt x="660400" y="3148013"/>
                </a:lnTo>
                <a:lnTo>
                  <a:pt x="617538" y="3148013"/>
                </a:lnTo>
                <a:lnTo>
                  <a:pt x="576263" y="3148013"/>
                </a:lnTo>
                <a:lnTo>
                  <a:pt x="531813" y="3148013"/>
                </a:lnTo>
                <a:lnTo>
                  <a:pt x="488951" y="3148013"/>
                </a:lnTo>
                <a:lnTo>
                  <a:pt x="488950" y="3148013"/>
                </a:lnTo>
                <a:lnTo>
                  <a:pt x="446088" y="3148013"/>
                </a:lnTo>
                <a:lnTo>
                  <a:pt x="404813" y="3148013"/>
                </a:lnTo>
                <a:lnTo>
                  <a:pt x="361951" y="3148013"/>
                </a:lnTo>
                <a:lnTo>
                  <a:pt x="361950" y="3148013"/>
                </a:lnTo>
                <a:lnTo>
                  <a:pt x="319088" y="3148013"/>
                </a:lnTo>
                <a:lnTo>
                  <a:pt x="276225" y="3148013"/>
                </a:lnTo>
                <a:lnTo>
                  <a:pt x="239712" y="3148013"/>
                </a:lnTo>
                <a:lnTo>
                  <a:pt x="234950" y="3148013"/>
                </a:lnTo>
                <a:lnTo>
                  <a:pt x="190500" y="3144838"/>
                </a:lnTo>
                <a:lnTo>
                  <a:pt x="190500" y="3144837"/>
                </a:lnTo>
                <a:lnTo>
                  <a:pt x="147638" y="3132137"/>
                </a:lnTo>
                <a:lnTo>
                  <a:pt x="147638" y="3132138"/>
                </a:lnTo>
                <a:lnTo>
                  <a:pt x="146050" y="3132138"/>
                </a:lnTo>
                <a:lnTo>
                  <a:pt x="104775" y="3113088"/>
                </a:lnTo>
                <a:lnTo>
                  <a:pt x="71437" y="3087688"/>
                </a:lnTo>
                <a:lnTo>
                  <a:pt x="63500" y="3081338"/>
                </a:lnTo>
                <a:lnTo>
                  <a:pt x="63500" y="3081336"/>
                </a:lnTo>
                <a:lnTo>
                  <a:pt x="41276" y="3055937"/>
                </a:lnTo>
                <a:lnTo>
                  <a:pt x="20638" y="3024187"/>
                </a:lnTo>
                <a:lnTo>
                  <a:pt x="19050" y="3021012"/>
                </a:lnTo>
                <a:lnTo>
                  <a:pt x="4762" y="2982912"/>
                </a:lnTo>
                <a:lnTo>
                  <a:pt x="0" y="2940050"/>
                </a:lnTo>
                <a:lnTo>
                  <a:pt x="0" y="209549"/>
                </a:lnTo>
                <a:lnTo>
                  <a:pt x="4762" y="166687"/>
                </a:lnTo>
                <a:lnTo>
                  <a:pt x="19050" y="128587"/>
                </a:lnTo>
                <a:lnTo>
                  <a:pt x="20638" y="125412"/>
                </a:lnTo>
                <a:lnTo>
                  <a:pt x="41276" y="92074"/>
                </a:lnTo>
                <a:lnTo>
                  <a:pt x="63500" y="68263"/>
                </a:lnTo>
                <a:lnTo>
                  <a:pt x="63500" y="68262"/>
                </a:lnTo>
                <a:lnTo>
                  <a:pt x="71437" y="60325"/>
                </a:lnTo>
                <a:lnTo>
                  <a:pt x="104775" y="34925"/>
                </a:lnTo>
                <a:lnTo>
                  <a:pt x="146050" y="15875"/>
                </a:lnTo>
                <a:lnTo>
                  <a:pt x="147638" y="15875"/>
                </a:lnTo>
                <a:lnTo>
                  <a:pt x="147638" y="15874"/>
                </a:lnTo>
                <a:lnTo>
                  <a:pt x="190501" y="4762"/>
                </a:lnTo>
                <a:lnTo>
                  <a:pt x="190501" y="4762"/>
                </a:ln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83727" tIns="41863" rIns="83727" bIns="4186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8" name="任意多边形 187"/>
          <p:cNvSpPr>
            <a:spLocks noChangeArrowheads="1"/>
          </p:cNvSpPr>
          <p:nvPr/>
        </p:nvSpPr>
        <p:spPr bwMode="auto">
          <a:xfrm>
            <a:off x="4828312" y="1735551"/>
            <a:ext cx="1361344" cy="2999495"/>
          </a:xfrm>
          <a:custGeom>
            <a:avLst/>
            <a:gdLst>
              <a:gd name="connsiteX0" fmla="*/ 238125 w 1428750"/>
              <a:gd name="connsiteY0" fmla="*/ 0 h 3148013"/>
              <a:gd name="connsiteX1" fmla="*/ 258762 w 1428750"/>
              <a:gd name="connsiteY1" fmla="*/ 0 h 3148013"/>
              <a:gd name="connsiteX2" fmla="*/ 258763 w 1428750"/>
              <a:gd name="connsiteY2" fmla="*/ 0 h 3148013"/>
              <a:gd name="connsiteX3" fmla="*/ 303212 w 1428750"/>
              <a:gd name="connsiteY3" fmla="*/ 0 h 3148013"/>
              <a:gd name="connsiteX4" fmla="*/ 346075 w 1428750"/>
              <a:gd name="connsiteY4" fmla="*/ 0 h 3148013"/>
              <a:gd name="connsiteX5" fmla="*/ 388937 w 1428750"/>
              <a:gd name="connsiteY5" fmla="*/ 0 h 3148013"/>
              <a:gd name="connsiteX6" fmla="*/ 388938 w 1428750"/>
              <a:gd name="connsiteY6" fmla="*/ 0 h 3148013"/>
              <a:gd name="connsiteX7" fmla="*/ 431800 w 1428750"/>
              <a:gd name="connsiteY7" fmla="*/ 0 h 3148013"/>
              <a:gd name="connsiteX8" fmla="*/ 476250 w 1428750"/>
              <a:gd name="connsiteY8" fmla="*/ 0 h 3148013"/>
              <a:gd name="connsiteX9" fmla="*/ 519112 w 1428750"/>
              <a:gd name="connsiteY9" fmla="*/ 0 h 3148013"/>
              <a:gd name="connsiteX10" fmla="*/ 519113 w 1428750"/>
              <a:gd name="connsiteY10" fmla="*/ 0 h 3148013"/>
              <a:gd name="connsiteX11" fmla="*/ 563562 w 1428750"/>
              <a:gd name="connsiteY11" fmla="*/ 0 h 3148013"/>
              <a:gd name="connsiteX12" fmla="*/ 606425 w 1428750"/>
              <a:gd name="connsiteY12" fmla="*/ 0 h 3148013"/>
              <a:gd name="connsiteX13" fmla="*/ 649287 w 1428750"/>
              <a:gd name="connsiteY13" fmla="*/ 0 h 3148013"/>
              <a:gd name="connsiteX14" fmla="*/ 649288 w 1428750"/>
              <a:gd name="connsiteY14" fmla="*/ 0 h 3148013"/>
              <a:gd name="connsiteX15" fmla="*/ 692150 w 1428750"/>
              <a:gd name="connsiteY15" fmla="*/ 0 h 3148013"/>
              <a:gd name="connsiteX16" fmla="*/ 735012 w 1428750"/>
              <a:gd name="connsiteY16" fmla="*/ 0 h 3148013"/>
              <a:gd name="connsiteX17" fmla="*/ 735013 w 1428750"/>
              <a:gd name="connsiteY17" fmla="*/ 0 h 3148013"/>
              <a:gd name="connsiteX18" fmla="*/ 777875 w 1428750"/>
              <a:gd name="connsiteY18" fmla="*/ 0 h 3148013"/>
              <a:gd name="connsiteX19" fmla="*/ 822325 w 1428750"/>
              <a:gd name="connsiteY19" fmla="*/ 0 h 3148013"/>
              <a:gd name="connsiteX20" fmla="*/ 866775 w 1428750"/>
              <a:gd name="connsiteY20" fmla="*/ 0 h 3148013"/>
              <a:gd name="connsiteX21" fmla="*/ 909637 w 1428750"/>
              <a:gd name="connsiteY21" fmla="*/ 0 h 3148013"/>
              <a:gd name="connsiteX22" fmla="*/ 909638 w 1428750"/>
              <a:gd name="connsiteY22" fmla="*/ 0 h 3148013"/>
              <a:gd name="connsiteX23" fmla="*/ 952500 w 1428750"/>
              <a:gd name="connsiteY23" fmla="*/ 0 h 3148013"/>
              <a:gd name="connsiteX24" fmla="*/ 990600 w 1428750"/>
              <a:gd name="connsiteY24" fmla="*/ 0 h 3148013"/>
              <a:gd name="connsiteX25" fmla="*/ 995362 w 1428750"/>
              <a:gd name="connsiteY25" fmla="*/ 0 h 3148013"/>
              <a:gd name="connsiteX26" fmla="*/ 995363 w 1428750"/>
              <a:gd name="connsiteY26" fmla="*/ 0 h 3148013"/>
              <a:gd name="connsiteX27" fmla="*/ 995363 w 1428750"/>
              <a:gd name="connsiteY27" fmla="*/ 0 h 3148013"/>
              <a:gd name="connsiteX28" fmla="*/ 1038225 w 1428750"/>
              <a:gd name="connsiteY28" fmla="*/ 4762 h 3148013"/>
              <a:gd name="connsiteX29" fmla="*/ 1038225 w 1428750"/>
              <a:gd name="connsiteY29" fmla="*/ 4762 h 3148013"/>
              <a:gd name="connsiteX30" fmla="*/ 1081088 w 1428750"/>
              <a:gd name="connsiteY30" fmla="*/ 15874 h 3148013"/>
              <a:gd name="connsiteX31" fmla="*/ 1081088 w 1428750"/>
              <a:gd name="connsiteY31" fmla="*/ 15875 h 3148013"/>
              <a:gd name="connsiteX32" fmla="*/ 1082674 w 1428750"/>
              <a:gd name="connsiteY32" fmla="*/ 15875 h 3148013"/>
              <a:gd name="connsiteX33" fmla="*/ 1123950 w 1428750"/>
              <a:gd name="connsiteY33" fmla="*/ 34925 h 3148013"/>
              <a:gd name="connsiteX34" fmla="*/ 1123950 w 1428750"/>
              <a:gd name="connsiteY34" fmla="*/ 36512 h 3148013"/>
              <a:gd name="connsiteX35" fmla="*/ 1158875 w 1428750"/>
              <a:gd name="connsiteY35" fmla="*/ 60324 h 3148013"/>
              <a:gd name="connsiteX36" fmla="*/ 1169988 w 1428750"/>
              <a:gd name="connsiteY36" fmla="*/ 71437 h 3148013"/>
              <a:gd name="connsiteX37" fmla="*/ 1169988 w 1428750"/>
              <a:gd name="connsiteY37" fmla="*/ 71438 h 3148013"/>
              <a:gd name="connsiteX38" fmla="*/ 1189037 w 1428750"/>
              <a:gd name="connsiteY38" fmla="*/ 92074 h 3148013"/>
              <a:gd name="connsiteX39" fmla="*/ 1211262 w 1428750"/>
              <a:gd name="connsiteY39" fmla="*/ 128587 h 3148013"/>
              <a:gd name="connsiteX40" fmla="*/ 1212850 w 1428750"/>
              <a:gd name="connsiteY40" fmla="*/ 131762 h 3148013"/>
              <a:gd name="connsiteX41" fmla="*/ 1223962 w 1428750"/>
              <a:gd name="connsiteY41" fmla="*/ 166687 h 3148013"/>
              <a:gd name="connsiteX42" fmla="*/ 1230312 w 1428750"/>
              <a:gd name="connsiteY42" fmla="*/ 209549 h 3148013"/>
              <a:gd name="connsiteX43" fmla="*/ 1230312 w 1428750"/>
              <a:gd name="connsiteY43" fmla="*/ 617537 h 3148013"/>
              <a:gd name="connsiteX44" fmla="*/ 1255713 w 1428750"/>
              <a:gd name="connsiteY44" fmla="*/ 636587 h 3148013"/>
              <a:gd name="connsiteX45" fmla="*/ 1255713 w 1428750"/>
              <a:gd name="connsiteY45" fmla="*/ 636588 h 3148013"/>
              <a:gd name="connsiteX46" fmla="*/ 1298575 w 1428750"/>
              <a:gd name="connsiteY46" fmla="*/ 669924 h 3148013"/>
              <a:gd name="connsiteX47" fmla="*/ 1298575 w 1428750"/>
              <a:gd name="connsiteY47" fmla="*/ 669925 h 3148013"/>
              <a:gd name="connsiteX48" fmla="*/ 1341438 w 1428750"/>
              <a:gd name="connsiteY48" fmla="*/ 703262 h 3148013"/>
              <a:gd name="connsiteX49" fmla="*/ 1341438 w 1428750"/>
              <a:gd name="connsiteY49" fmla="*/ 703263 h 3148013"/>
              <a:gd name="connsiteX50" fmla="*/ 1384300 w 1428750"/>
              <a:gd name="connsiteY50" fmla="*/ 735012 h 3148013"/>
              <a:gd name="connsiteX51" fmla="*/ 1411288 w 1428750"/>
              <a:gd name="connsiteY51" fmla="*/ 755649 h 3148013"/>
              <a:gd name="connsiteX52" fmla="*/ 1423988 w 1428750"/>
              <a:gd name="connsiteY52" fmla="*/ 769937 h 3148013"/>
              <a:gd name="connsiteX53" fmla="*/ 1427163 w 1428750"/>
              <a:gd name="connsiteY53" fmla="*/ 787400 h 3148013"/>
              <a:gd name="connsiteX54" fmla="*/ 1427163 w 1428750"/>
              <a:gd name="connsiteY54" fmla="*/ 787400 h 3148013"/>
              <a:gd name="connsiteX55" fmla="*/ 1428750 w 1428750"/>
              <a:gd name="connsiteY55" fmla="*/ 787400 h 3148013"/>
              <a:gd name="connsiteX56" fmla="*/ 1428750 w 1428750"/>
              <a:gd name="connsiteY56" fmla="*/ 788988 h 3148013"/>
              <a:gd name="connsiteX57" fmla="*/ 1427162 w 1428750"/>
              <a:gd name="connsiteY57" fmla="*/ 788988 h 3148013"/>
              <a:gd name="connsiteX58" fmla="*/ 1427162 w 1428750"/>
              <a:gd name="connsiteY58" fmla="*/ 787405 h 3148013"/>
              <a:gd name="connsiteX59" fmla="*/ 1423988 w 1428750"/>
              <a:gd name="connsiteY59" fmla="*/ 803275 h 3148013"/>
              <a:gd name="connsiteX60" fmla="*/ 1411288 w 1428750"/>
              <a:gd name="connsiteY60" fmla="*/ 817563 h 3148013"/>
              <a:gd name="connsiteX61" fmla="*/ 1384300 w 1428750"/>
              <a:gd name="connsiteY61" fmla="*/ 838200 h 3148013"/>
              <a:gd name="connsiteX62" fmla="*/ 1384300 w 1428750"/>
              <a:gd name="connsiteY62" fmla="*/ 838200 h 3148013"/>
              <a:gd name="connsiteX63" fmla="*/ 1341438 w 1428750"/>
              <a:gd name="connsiteY63" fmla="*/ 871536 h 3148013"/>
              <a:gd name="connsiteX64" fmla="*/ 1341438 w 1428750"/>
              <a:gd name="connsiteY64" fmla="*/ 871538 h 3148013"/>
              <a:gd name="connsiteX65" fmla="*/ 1298575 w 1428750"/>
              <a:gd name="connsiteY65" fmla="*/ 904875 h 3148013"/>
              <a:gd name="connsiteX66" fmla="*/ 1255713 w 1428750"/>
              <a:gd name="connsiteY66" fmla="*/ 936624 h 3148013"/>
              <a:gd name="connsiteX67" fmla="*/ 1255713 w 1428750"/>
              <a:gd name="connsiteY67" fmla="*/ 936625 h 3148013"/>
              <a:gd name="connsiteX68" fmla="*/ 1230312 w 1428750"/>
              <a:gd name="connsiteY68" fmla="*/ 955675 h 3148013"/>
              <a:gd name="connsiteX69" fmla="*/ 1230312 w 1428750"/>
              <a:gd name="connsiteY69" fmla="*/ 2940050 h 3148013"/>
              <a:gd name="connsiteX70" fmla="*/ 1223962 w 1428750"/>
              <a:gd name="connsiteY70" fmla="*/ 2982913 h 3148013"/>
              <a:gd name="connsiteX71" fmla="*/ 1212850 w 1428750"/>
              <a:gd name="connsiteY71" fmla="*/ 3016250 h 3148013"/>
              <a:gd name="connsiteX72" fmla="*/ 1211262 w 1428750"/>
              <a:gd name="connsiteY72" fmla="*/ 3021013 h 3148013"/>
              <a:gd name="connsiteX73" fmla="*/ 1189037 w 1428750"/>
              <a:gd name="connsiteY73" fmla="*/ 3055938 h 3148013"/>
              <a:gd name="connsiteX74" fmla="*/ 1169988 w 1428750"/>
              <a:gd name="connsiteY74" fmla="*/ 3076574 h 3148013"/>
              <a:gd name="connsiteX75" fmla="*/ 1169988 w 1428750"/>
              <a:gd name="connsiteY75" fmla="*/ 3076575 h 3148013"/>
              <a:gd name="connsiteX76" fmla="*/ 1158875 w 1428750"/>
              <a:gd name="connsiteY76" fmla="*/ 3087688 h 3148013"/>
              <a:gd name="connsiteX77" fmla="*/ 1123950 w 1428750"/>
              <a:gd name="connsiteY77" fmla="*/ 3111500 h 3148013"/>
              <a:gd name="connsiteX78" fmla="*/ 1123950 w 1428750"/>
              <a:gd name="connsiteY78" fmla="*/ 3111501 h 3148013"/>
              <a:gd name="connsiteX79" fmla="*/ 1123950 w 1428750"/>
              <a:gd name="connsiteY79" fmla="*/ 3113088 h 3148013"/>
              <a:gd name="connsiteX80" fmla="*/ 1082674 w 1428750"/>
              <a:gd name="connsiteY80" fmla="*/ 3132138 h 3148013"/>
              <a:gd name="connsiteX81" fmla="*/ 1081087 w 1428750"/>
              <a:gd name="connsiteY81" fmla="*/ 3132138 h 3148013"/>
              <a:gd name="connsiteX82" fmla="*/ 1081087 w 1428750"/>
              <a:gd name="connsiteY82" fmla="*/ 3132138 h 3148013"/>
              <a:gd name="connsiteX83" fmla="*/ 1038225 w 1428750"/>
              <a:gd name="connsiteY83" fmla="*/ 3144837 h 3148013"/>
              <a:gd name="connsiteX84" fmla="*/ 1038225 w 1428750"/>
              <a:gd name="connsiteY84" fmla="*/ 3144838 h 3148013"/>
              <a:gd name="connsiteX85" fmla="*/ 995363 w 1428750"/>
              <a:gd name="connsiteY85" fmla="*/ 3148013 h 3148013"/>
              <a:gd name="connsiteX86" fmla="*/ 995362 w 1428750"/>
              <a:gd name="connsiteY86" fmla="*/ 3148013 h 3148013"/>
              <a:gd name="connsiteX87" fmla="*/ 990600 w 1428750"/>
              <a:gd name="connsiteY87" fmla="*/ 3148013 h 3148013"/>
              <a:gd name="connsiteX88" fmla="*/ 952500 w 1428750"/>
              <a:gd name="connsiteY88" fmla="*/ 3148013 h 3148013"/>
              <a:gd name="connsiteX89" fmla="*/ 909638 w 1428750"/>
              <a:gd name="connsiteY89" fmla="*/ 3148013 h 3148013"/>
              <a:gd name="connsiteX90" fmla="*/ 909637 w 1428750"/>
              <a:gd name="connsiteY90" fmla="*/ 3148013 h 3148013"/>
              <a:gd name="connsiteX91" fmla="*/ 866775 w 1428750"/>
              <a:gd name="connsiteY91" fmla="*/ 3148013 h 3148013"/>
              <a:gd name="connsiteX92" fmla="*/ 822325 w 1428750"/>
              <a:gd name="connsiteY92" fmla="*/ 3148013 h 3148013"/>
              <a:gd name="connsiteX93" fmla="*/ 777875 w 1428750"/>
              <a:gd name="connsiteY93" fmla="*/ 3148013 h 3148013"/>
              <a:gd name="connsiteX94" fmla="*/ 735013 w 1428750"/>
              <a:gd name="connsiteY94" fmla="*/ 3148013 h 3148013"/>
              <a:gd name="connsiteX95" fmla="*/ 735012 w 1428750"/>
              <a:gd name="connsiteY95" fmla="*/ 3148013 h 3148013"/>
              <a:gd name="connsiteX96" fmla="*/ 692150 w 1428750"/>
              <a:gd name="connsiteY96" fmla="*/ 3148013 h 3148013"/>
              <a:gd name="connsiteX97" fmla="*/ 649288 w 1428750"/>
              <a:gd name="connsiteY97" fmla="*/ 3148013 h 3148013"/>
              <a:gd name="connsiteX98" fmla="*/ 649287 w 1428750"/>
              <a:gd name="connsiteY98" fmla="*/ 3148013 h 3148013"/>
              <a:gd name="connsiteX99" fmla="*/ 606425 w 1428750"/>
              <a:gd name="connsiteY99" fmla="*/ 3148013 h 3148013"/>
              <a:gd name="connsiteX100" fmla="*/ 563562 w 1428750"/>
              <a:gd name="connsiteY100" fmla="*/ 3148013 h 3148013"/>
              <a:gd name="connsiteX101" fmla="*/ 519113 w 1428750"/>
              <a:gd name="connsiteY101" fmla="*/ 3148013 h 3148013"/>
              <a:gd name="connsiteX102" fmla="*/ 519112 w 1428750"/>
              <a:gd name="connsiteY102" fmla="*/ 3148013 h 3148013"/>
              <a:gd name="connsiteX103" fmla="*/ 476250 w 1428750"/>
              <a:gd name="connsiteY103" fmla="*/ 3148013 h 3148013"/>
              <a:gd name="connsiteX104" fmla="*/ 431800 w 1428750"/>
              <a:gd name="connsiteY104" fmla="*/ 3148013 h 3148013"/>
              <a:gd name="connsiteX105" fmla="*/ 388938 w 1428750"/>
              <a:gd name="connsiteY105" fmla="*/ 3148013 h 3148013"/>
              <a:gd name="connsiteX106" fmla="*/ 388937 w 1428750"/>
              <a:gd name="connsiteY106" fmla="*/ 3148013 h 3148013"/>
              <a:gd name="connsiteX107" fmla="*/ 346075 w 1428750"/>
              <a:gd name="connsiteY107" fmla="*/ 3148013 h 3148013"/>
              <a:gd name="connsiteX108" fmla="*/ 303212 w 1428750"/>
              <a:gd name="connsiteY108" fmla="*/ 3148013 h 3148013"/>
              <a:gd name="connsiteX109" fmla="*/ 258763 w 1428750"/>
              <a:gd name="connsiteY109" fmla="*/ 3148013 h 3148013"/>
              <a:gd name="connsiteX110" fmla="*/ 258762 w 1428750"/>
              <a:gd name="connsiteY110" fmla="*/ 3148013 h 3148013"/>
              <a:gd name="connsiteX111" fmla="*/ 238125 w 1428750"/>
              <a:gd name="connsiteY111" fmla="*/ 3148013 h 3148013"/>
              <a:gd name="connsiteX112" fmla="*/ 215900 w 1428750"/>
              <a:gd name="connsiteY112" fmla="*/ 3146426 h 3148013"/>
              <a:gd name="connsiteX113" fmla="*/ 215900 w 1428750"/>
              <a:gd name="connsiteY113" fmla="*/ 3146425 h 3148013"/>
              <a:gd name="connsiteX114" fmla="*/ 190499 w 1428750"/>
              <a:gd name="connsiteY114" fmla="*/ 3144838 h 3148013"/>
              <a:gd name="connsiteX115" fmla="*/ 173037 w 1428750"/>
              <a:gd name="connsiteY115" fmla="*/ 3140075 h 3148013"/>
              <a:gd name="connsiteX116" fmla="*/ 173037 w 1428750"/>
              <a:gd name="connsiteY116" fmla="*/ 3140075 h 3148013"/>
              <a:gd name="connsiteX117" fmla="*/ 146050 w 1428750"/>
              <a:gd name="connsiteY117" fmla="*/ 3132138 h 3148013"/>
              <a:gd name="connsiteX118" fmla="*/ 130175 w 1428750"/>
              <a:gd name="connsiteY118" fmla="*/ 3124200 h 3148013"/>
              <a:gd name="connsiteX119" fmla="*/ 106362 w 1428750"/>
              <a:gd name="connsiteY119" fmla="*/ 3113088 h 3148013"/>
              <a:gd name="connsiteX120" fmla="*/ 85725 w 1428750"/>
              <a:gd name="connsiteY120" fmla="*/ 3100388 h 3148013"/>
              <a:gd name="connsiteX121" fmla="*/ 85725 w 1428750"/>
              <a:gd name="connsiteY121" fmla="*/ 3100387 h 3148013"/>
              <a:gd name="connsiteX122" fmla="*/ 69850 w 1428750"/>
              <a:gd name="connsiteY122" fmla="*/ 3087687 h 3148013"/>
              <a:gd name="connsiteX123" fmla="*/ 42862 w 1428750"/>
              <a:gd name="connsiteY123" fmla="*/ 3059112 h 3148013"/>
              <a:gd name="connsiteX124" fmla="*/ 42862 w 1428750"/>
              <a:gd name="connsiteY124" fmla="*/ 3059110 h 3148013"/>
              <a:gd name="connsiteX125" fmla="*/ 41275 w 1428750"/>
              <a:gd name="connsiteY125" fmla="*/ 3055937 h 3148013"/>
              <a:gd name="connsiteX126" fmla="*/ 19050 w 1428750"/>
              <a:gd name="connsiteY126" fmla="*/ 3021012 h 3148013"/>
              <a:gd name="connsiteX127" fmla="*/ 4762 w 1428750"/>
              <a:gd name="connsiteY127" fmla="*/ 2982912 h 3148013"/>
              <a:gd name="connsiteX128" fmla="*/ 0 w 1428750"/>
              <a:gd name="connsiteY128" fmla="*/ 2940050 h 3148013"/>
              <a:gd name="connsiteX129" fmla="*/ 0 w 1428750"/>
              <a:gd name="connsiteY129" fmla="*/ 1049337 h 3148013"/>
              <a:gd name="connsiteX130" fmla="*/ 0 w 1428750"/>
              <a:gd name="connsiteY130" fmla="*/ 209549 h 3148013"/>
              <a:gd name="connsiteX131" fmla="*/ 4762 w 1428750"/>
              <a:gd name="connsiteY131" fmla="*/ 166687 h 3148013"/>
              <a:gd name="connsiteX132" fmla="*/ 19050 w 1428750"/>
              <a:gd name="connsiteY132" fmla="*/ 128587 h 3148013"/>
              <a:gd name="connsiteX133" fmla="*/ 41275 w 1428750"/>
              <a:gd name="connsiteY133" fmla="*/ 92074 h 3148013"/>
              <a:gd name="connsiteX134" fmla="*/ 42862 w 1428750"/>
              <a:gd name="connsiteY134" fmla="*/ 90488 h 3148013"/>
              <a:gd name="connsiteX135" fmla="*/ 42862 w 1428750"/>
              <a:gd name="connsiteY135" fmla="*/ 90487 h 3148013"/>
              <a:gd name="connsiteX136" fmla="*/ 69850 w 1428750"/>
              <a:gd name="connsiteY136" fmla="*/ 60324 h 3148013"/>
              <a:gd name="connsiteX137" fmla="*/ 85725 w 1428750"/>
              <a:gd name="connsiteY137" fmla="*/ 49212 h 3148013"/>
              <a:gd name="connsiteX138" fmla="*/ 85725 w 1428750"/>
              <a:gd name="connsiteY138" fmla="*/ 49212 h 3148013"/>
              <a:gd name="connsiteX139" fmla="*/ 106362 w 1428750"/>
              <a:gd name="connsiteY139" fmla="*/ 34925 h 3148013"/>
              <a:gd name="connsiteX140" fmla="*/ 130175 w 1428750"/>
              <a:gd name="connsiteY140" fmla="*/ 25400 h 3148013"/>
              <a:gd name="connsiteX141" fmla="*/ 146050 w 1428750"/>
              <a:gd name="connsiteY141" fmla="*/ 15875 h 3148013"/>
              <a:gd name="connsiteX142" fmla="*/ 173037 w 1428750"/>
              <a:gd name="connsiteY142" fmla="*/ 9525 h 3148013"/>
              <a:gd name="connsiteX143" fmla="*/ 173037 w 1428750"/>
              <a:gd name="connsiteY143" fmla="*/ 9525 h 3148013"/>
              <a:gd name="connsiteX144" fmla="*/ 190499 w 1428750"/>
              <a:gd name="connsiteY144" fmla="*/ 4762 h 3148013"/>
              <a:gd name="connsiteX145" fmla="*/ 215900 w 1428750"/>
              <a:gd name="connsiteY145" fmla="*/ 3175 h 314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</a:cxnLst>
            <a:rect l="l" t="t" r="r" b="b"/>
            <a:pathLst>
              <a:path w="1428750" h="3148013">
                <a:moveTo>
                  <a:pt x="238125" y="0"/>
                </a:moveTo>
                <a:lnTo>
                  <a:pt x="258762" y="0"/>
                </a:lnTo>
                <a:lnTo>
                  <a:pt x="258763" y="0"/>
                </a:lnTo>
                <a:lnTo>
                  <a:pt x="303212" y="0"/>
                </a:lnTo>
                <a:lnTo>
                  <a:pt x="346075" y="0"/>
                </a:lnTo>
                <a:lnTo>
                  <a:pt x="388937" y="0"/>
                </a:lnTo>
                <a:lnTo>
                  <a:pt x="388938" y="0"/>
                </a:lnTo>
                <a:lnTo>
                  <a:pt x="431800" y="0"/>
                </a:lnTo>
                <a:lnTo>
                  <a:pt x="476250" y="0"/>
                </a:lnTo>
                <a:lnTo>
                  <a:pt x="519112" y="0"/>
                </a:lnTo>
                <a:lnTo>
                  <a:pt x="519113" y="0"/>
                </a:lnTo>
                <a:lnTo>
                  <a:pt x="563562" y="0"/>
                </a:lnTo>
                <a:lnTo>
                  <a:pt x="606425" y="0"/>
                </a:lnTo>
                <a:lnTo>
                  <a:pt x="649287" y="0"/>
                </a:lnTo>
                <a:lnTo>
                  <a:pt x="649288" y="0"/>
                </a:lnTo>
                <a:lnTo>
                  <a:pt x="692150" y="0"/>
                </a:lnTo>
                <a:lnTo>
                  <a:pt x="735012" y="0"/>
                </a:lnTo>
                <a:lnTo>
                  <a:pt x="735013" y="0"/>
                </a:lnTo>
                <a:lnTo>
                  <a:pt x="777875" y="0"/>
                </a:lnTo>
                <a:lnTo>
                  <a:pt x="822325" y="0"/>
                </a:lnTo>
                <a:lnTo>
                  <a:pt x="866775" y="0"/>
                </a:lnTo>
                <a:lnTo>
                  <a:pt x="909637" y="0"/>
                </a:lnTo>
                <a:lnTo>
                  <a:pt x="909638" y="0"/>
                </a:lnTo>
                <a:lnTo>
                  <a:pt x="952500" y="0"/>
                </a:lnTo>
                <a:lnTo>
                  <a:pt x="990600" y="0"/>
                </a:lnTo>
                <a:lnTo>
                  <a:pt x="995362" y="0"/>
                </a:lnTo>
                <a:lnTo>
                  <a:pt x="995363" y="0"/>
                </a:lnTo>
                <a:lnTo>
                  <a:pt x="995363" y="0"/>
                </a:lnTo>
                <a:lnTo>
                  <a:pt x="1038225" y="4762"/>
                </a:lnTo>
                <a:lnTo>
                  <a:pt x="1038225" y="4762"/>
                </a:lnTo>
                <a:lnTo>
                  <a:pt x="1081088" y="15874"/>
                </a:lnTo>
                <a:lnTo>
                  <a:pt x="1081088" y="15875"/>
                </a:lnTo>
                <a:lnTo>
                  <a:pt x="1082674" y="15875"/>
                </a:lnTo>
                <a:lnTo>
                  <a:pt x="1123950" y="34925"/>
                </a:lnTo>
                <a:lnTo>
                  <a:pt x="1123950" y="36512"/>
                </a:lnTo>
                <a:lnTo>
                  <a:pt x="1158875" y="60324"/>
                </a:lnTo>
                <a:lnTo>
                  <a:pt x="1169988" y="71437"/>
                </a:lnTo>
                <a:lnTo>
                  <a:pt x="1169988" y="71438"/>
                </a:lnTo>
                <a:lnTo>
                  <a:pt x="1189037" y="92074"/>
                </a:lnTo>
                <a:lnTo>
                  <a:pt x="1211262" y="128587"/>
                </a:lnTo>
                <a:lnTo>
                  <a:pt x="1212850" y="131762"/>
                </a:lnTo>
                <a:lnTo>
                  <a:pt x="1223962" y="166687"/>
                </a:lnTo>
                <a:lnTo>
                  <a:pt x="1230312" y="209549"/>
                </a:lnTo>
                <a:lnTo>
                  <a:pt x="1230312" y="617537"/>
                </a:lnTo>
                <a:lnTo>
                  <a:pt x="1255713" y="636587"/>
                </a:lnTo>
                <a:lnTo>
                  <a:pt x="1255713" y="636588"/>
                </a:lnTo>
                <a:lnTo>
                  <a:pt x="1298575" y="669924"/>
                </a:lnTo>
                <a:lnTo>
                  <a:pt x="1298575" y="669925"/>
                </a:lnTo>
                <a:lnTo>
                  <a:pt x="1341438" y="703262"/>
                </a:lnTo>
                <a:lnTo>
                  <a:pt x="1341438" y="703263"/>
                </a:lnTo>
                <a:lnTo>
                  <a:pt x="1384300" y="735012"/>
                </a:lnTo>
                <a:lnTo>
                  <a:pt x="1411288" y="755649"/>
                </a:lnTo>
                <a:lnTo>
                  <a:pt x="1423988" y="769937"/>
                </a:lnTo>
                <a:lnTo>
                  <a:pt x="1427163" y="787400"/>
                </a:lnTo>
                <a:lnTo>
                  <a:pt x="1427163" y="787400"/>
                </a:lnTo>
                <a:lnTo>
                  <a:pt x="1428750" y="787400"/>
                </a:lnTo>
                <a:lnTo>
                  <a:pt x="1428750" y="788988"/>
                </a:lnTo>
                <a:lnTo>
                  <a:pt x="1427162" y="788988"/>
                </a:lnTo>
                <a:lnTo>
                  <a:pt x="1427162" y="787405"/>
                </a:lnTo>
                <a:lnTo>
                  <a:pt x="1423988" y="803275"/>
                </a:lnTo>
                <a:lnTo>
                  <a:pt x="1411288" y="817563"/>
                </a:lnTo>
                <a:lnTo>
                  <a:pt x="1384300" y="838200"/>
                </a:lnTo>
                <a:lnTo>
                  <a:pt x="1384300" y="838200"/>
                </a:lnTo>
                <a:lnTo>
                  <a:pt x="1341438" y="871536"/>
                </a:lnTo>
                <a:lnTo>
                  <a:pt x="1341438" y="871538"/>
                </a:lnTo>
                <a:lnTo>
                  <a:pt x="1298575" y="904875"/>
                </a:lnTo>
                <a:lnTo>
                  <a:pt x="1255713" y="936624"/>
                </a:lnTo>
                <a:lnTo>
                  <a:pt x="1255713" y="936625"/>
                </a:lnTo>
                <a:lnTo>
                  <a:pt x="1230312" y="955675"/>
                </a:lnTo>
                <a:lnTo>
                  <a:pt x="1230312" y="2940050"/>
                </a:lnTo>
                <a:lnTo>
                  <a:pt x="1223962" y="2982913"/>
                </a:lnTo>
                <a:lnTo>
                  <a:pt x="1212850" y="3016250"/>
                </a:lnTo>
                <a:lnTo>
                  <a:pt x="1211262" y="3021013"/>
                </a:lnTo>
                <a:lnTo>
                  <a:pt x="1189037" y="3055938"/>
                </a:lnTo>
                <a:lnTo>
                  <a:pt x="1169988" y="3076574"/>
                </a:lnTo>
                <a:lnTo>
                  <a:pt x="1169988" y="3076575"/>
                </a:lnTo>
                <a:lnTo>
                  <a:pt x="1158875" y="3087688"/>
                </a:lnTo>
                <a:lnTo>
                  <a:pt x="1123950" y="3111500"/>
                </a:lnTo>
                <a:lnTo>
                  <a:pt x="1123950" y="3111501"/>
                </a:lnTo>
                <a:lnTo>
                  <a:pt x="1123950" y="3113088"/>
                </a:lnTo>
                <a:lnTo>
                  <a:pt x="1082674" y="3132138"/>
                </a:lnTo>
                <a:lnTo>
                  <a:pt x="1081087" y="3132138"/>
                </a:lnTo>
                <a:lnTo>
                  <a:pt x="1081087" y="3132138"/>
                </a:lnTo>
                <a:lnTo>
                  <a:pt x="1038225" y="3144837"/>
                </a:lnTo>
                <a:lnTo>
                  <a:pt x="1038225" y="3144838"/>
                </a:lnTo>
                <a:lnTo>
                  <a:pt x="995363" y="3148013"/>
                </a:lnTo>
                <a:lnTo>
                  <a:pt x="995362" y="3148013"/>
                </a:lnTo>
                <a:lnTo>
                  <a:pt x="990600" y="3148013"/>
                </a:lnTo>
                <a:lnTo>
                  <a:pt x="952500" y="3148013"/>
                </a:lnTo>
                <a:lnTo>
                  <a:pt x="909638" y="3148013"/>
                </a:lnTo>
                <a:lnTo>
                  <a:pt x="909637" y="3148013"/>
                </a:lnTo>
                <a:lnTo>
                  <a:pt x="866775" y="3148013"/>
                </a:lnTo>
                <a:lnTo>
                  <a:pt x="822325" y="3148013"/>
                </a:lnTo>
                <a:lnTo>
                  <a:pt x="777875" y="3148013"/>
                </a:lnTo>
                <a:lnTo>
                  <a:pt x="735013" y="3148013"/>
                </a:lnTo>
                <a:lnTo>
                  <a:pt x="735012" y="3148013"/>
                </a:lnTo>
                <a:lnTo>
                  <a:pt x="692150" y="3148013"/>
                </a:lnTo>
                <a:lnTo>
                  <a:pt x="649288" y="3148013"/>
                </a:lnTo>
                <a:lnTo>
                  <a:pt x="649287" y="3148013"/>
                </a:lnTo>
                <a:lnTo>
                  <a:pt x="606425" y="3148013"/>
                </a:lnTo>
                <a:lnTo>
                  <a:pt x="563562" y="3148013"/>
                </a:lnTo>
                <a:lnTo>
                  <a:pt x="519113" y="3148013"/>
                </a:lnTo>
                <a:lnTo>
                  <a:pt x="519112" y="3148013"/>
                </a:lnTo>
                <a:lnTo>
                  <a:pt x="476250" y="3148013"/>
                </a:lnTo>
                <a:lnTo>
                  <a:pt x="431800" y="3148013"/>
                </a:lnTo>
                <a:lnTo>
                  <a:pt x="388938" y="3148013"/>
                </a:lnTo>
                <a:lnTo>
                  <a:pt x="388937" y="3148013"/>
                </a:lnTo>
                <a:lnTo>
                  <a:pt x="346075" y="3148013"/>
                </a:lnTo>
                <a:lnTo>
                  <a:pt x="303212" y="3148013"/>
                </a:lnTo>
                <a:lnTo>
                  <a:pt x="258763" y="3148013"/>
                </a:lnTo>
                <a:lnTo>
                  <a:pt x="258762" y="3148013"/>
                </a:lnTo>
                <a:lnTo>
                  <a:pt x="238125" y="3148013"/>
                </a:lnTo>
                <a:lnTo>
                  <a:pt x="215900" y="3146426"/>
                </a:lnTo>
                <a:lnTo>
                  <a:pt x="215900" y="3146425"/>
                </a:lnTo>
                <a:lnTo>
                  <a:pt x="190499" y="3144838"/>
                </a:lnTo>
                <a:lnTo>
                  <a:pt x="173037" y="3140075"/>
                </a:lnTo>
                <a:lnTo>
                  <a:pt x="173037" y="3140075"/>
                </a:lnTo>
                <a:lnTo>
                  <a:pt x="146050" y="3132138"/>
                </a:lnTo>
                <a:lnTo>
                  <a:pt x="130175" y="3124200"/>
                </a:lnTo>
                <a:lnTo>
                  <a:pt x="106362" y="3113088"/>
                </a:lnTo>
                <a:lnTo>
                  <a:pt x="85725" y="3100388"/>
                </a:lnTo>
                <a:lnTo>
                  <a:pt x="85725" y="3100387"/>
                </a:lnTo>
                <a:lnTo>
                  <a:pt x="69850" y="3087687"/>
                </a:lnTo>
                <a:lnTo>
                  <a:pt x="42862" y="3059112"/>
                </a:lnTo>
                <a:lnTo>
                  <a:pt x="42862" y="3059110"/>
                </a:lnTo>
                <a:lnTo>
                  <a:pt x="41275" y="3055937"/>
                </a:lnTo>
                <a:lnTo>
                  <a:pt x="19050" y="3021012"/>
                </a:lnTo>
                <a:lnTo>
                  <a:pt x="4762" y="2982912"/>
                </a:lnTo>
                <a:lnTo>
                  <a:pt x="0" y="2940050"/>
                </a:lnTo>
                <a:lnTo>
                  <a:pt x="0" y="1049337"/>
                </a:lnTo>
                <a:lnTo>
                  <a:pt x="0" y="209549"/>
                </a:lnTo>
                <a:lnTo>
                  <a:pt x="4762" y="166687"/>
                </a:lnTo>
                <a:lnTo>
                  <a:pt x="19050" y="128587"/>
                </a:lnTo>
                <a:lnTo>
                  <a:pt x="41275" y="92074"/>
                </a:lnTo>
                <a:lnTo>
                  <a:pt x="42862" y="90488"/>
                </a:lnTo>
                <a:lnTo>
                  <a:pt x="42862" y="90487"/>
                </a:lnTo>
                <a:lnTo>
                  <a:pt x="69850" y="60324"/>
                </a:lnTo>
                <a:lnTo>
                  <a:pt x="85725" y="49212"/>
                </a:lnTo>
                <a:lnTo>
                  <a:pt x="85725" y="49212"/>
                </a:lnTo>
                <a:lnTo>
                  <a:pt x="106362" y="34925"/>
                </a:lnTo>
                <a:lnTo>
                  <a:pt x="130175" y="25400"/>
                </a:lnTo>
                <a:lnTo>
                  <a:pt x="146050" y="15875"/>
                </a:lnTo>
                <a:lnTo>
                  <a:pt x="173037" y="9525"/>
                </a:lnTo>
                <a:lnTo>
                  <a:pt x="173037" y="9525"/>
                </a:lnTo>
                <a:lnTo>
                  <a:pt x="190499" y="4762"/>
                </a:lnTo>
                <a:lnTo>
                  <a:pt x="215900" y="3175"/>
                </a:lnTo>
                <a:close/>
              </a:path>
            </a:pathLst>
          </a:cu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83727" tIns="41863" rIns="83727" bIns="4186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9" name="任意多边形 168"/>
          <p:cNvSpPr>
            <a:spLocks/>
          </p:cNvSpPr>
          <p:nvPr/>
        </p:nvSpPr>
        <p:spPr bwMode="auto">
          <a:xfrm>
            <a:off x="8910649" y="1735551"/>
            <a:ext cx="1170755" cy="2999495"/>
          </a:xfrm>
          <a:custGeom>
            <a:avLst/>
            <a:gdLst>
              <a:gd name="connsiteX0" fmla="*/ 239712 w 1228725"/>
              <a:gd name="connsiteY0" fmla="*/ 0 h 3148013"/>
              <a:gd name="connsiteX1" fmla="*/ 252412 w 1228725"/>
              <a:gd name="connsiteY1" fmla="*/ 0 h 3148013"/>
              <a:gd name="connsiteX2" fmla="*/ 296862 w 1228725"/>
              <a:gd name="connsiteY2" fmla="*/ 0 h 3148013"/>
              <a:gd name="connsiteX3" fmla="*/ 339725 w 1228725"/>
              <a:gd name="connsiteY3" fmla="*/ 0 h 3148013"/>
              <a:gd name="connsiteX4" fmla="*/ 381000 w 1228725"/>
              <a:gd name="connsiteY4" fmla="*/ 0 h 3148013"/>
              <a:gd name="connsiteX5" fmla="*/ 423862 w 1228725"/>
              <a:gd name="connsiteY5" fmla="*/ 0 h 3148013"/>
              <a:gd name="connsiteX6" fmla="*/ 423863 w 1228725"/>
              <a:gd name="connsiteY6" fmla="*/ 0 h 3148013"/>
              <a:gd name="connsiteX7" fmla="*/ 465137 w 1228725"/>
              <a:gd name="connsiteY7" fmla="*/ 0 h 3148013"/>
              <a:gd name="connsiteX8" fmla="*/ 508000 w 1228725"/>
              <a:gd name="connsiteY8" fmla="*/ 0 h 3148013"/>
              <a:gd name="connsiteX9" fmla="*/ 550862 w 1228725"/>
              <a:gd name="connsiteY9" fmla="*/ 0 h 3148013"/>
              <a:gd name="connsiteX10" fmla="*/ 550863 w 1228725"/>
              <a:gd name="connsiteY10" fmla="*/ 0 h 3148013"/>
              <a:gd name="connsiteX11" fmla="*/ 592137 w 1228725"/>
              <a:gd name="connsiteY11" fmla="*/ 0 h 3148013"/>
              <a:gd name="connsiteX12" fmla="*/ 635000 w 1228725"/>
              <a:gd name="connsiteY12" fmla="*/ 0 h 3148013"/>
              <a:gd name="connsiteX13" fmla="*/ 676275 w 1228725"/>
              <a:gd name="connsiteY13" fmla="*/ 0 h 3148013"/>
              <a:gd name="connsiteX14" fmla="*/ 720725 w 1228725"/>
              <a:gd name="connsiteY14" fmla="*/ 0 h 3148013"/>
              <a:gd name="connsiteX15" fmla="*/ 763587 w 1228725"/>
              <a:gd name="connsiteY15" fmla="*/ 0 h 3148013"/>
              <a:gd name="connsiteX16" fmla="*/ 763588 w 1228725"/>
              <a:gd name="connsiteY16" fmla="*/ 0 h 3148013"/>
              <a:gd name="connsiteX17" fmla="*/ 804862 w 1228725"/>
              <a:gd name="connsiteY17" fmla="*/ 0 h 3148013"/>
              <a:gd name="connsiteX18" fmla="*/ 847725 w 1228725"/>
              <a:gd name="connsiteY18" fmla="*/ 0 h 3148013"/>
              <a:gd name="connsiteX19" fmla="*/ 889000 w 1228725"/>
              <a:gd name="connsiteY19" fmla="*/ 0 h 3148013"/>
              <a:gd name="connsiteX20" fmla="*/ 931862 w 1228725"/>
              <a:gd name="connsiteY20" fmla="*/ 0 h 3148013"/>
              <a:gd name="connsiteX21" fmla="*/ 931863 w 1228725"/>
              <a:gd name="connsiteY21" fmla="*/ 0 h 3148013"/>
              <a:gd name="connsiteX22" fmla="*/ 974725 w 1228725"/>
              <a:gd name="connsiteY22" fmla="*/ 0 h 3148013"/>
              <a:gd name="connsiteX23" fmla="*/ 989013 w 1228725"/>
              <a:gd name="connsiteY23" fmla="*/ 0 h 3148013"/>
              <a:gd name="connsiteX24" fmla="*/ 1016000 w 1228725"/>
              <a:gd name="connsiteY24" fmla="*/ 3175 h 3148013"/>
              <a:gd name="connsiteX25" fmla="*/ 1036638 w 1228725"/>
              <a:gd name="connsiteY25" fmla="*/ 4762 h 3148013"/>
              <a:gd name="connsiteX26" fmla="*/ 1058862 w 1228725"/>
              <a:gd name="connsiteY26" fmla="*/ 11112 h 3148013"/>
              <a:gd name="connsiteX27" fmla="*/ 1058862 w 1228725"/>
              <a:gd name="connsiteY27" fmla="*/ 11112 h 3148013"/>
              <a:gd name="connsiteX28" fmla="*/ 1081087 w 1228725"/>
              <a:gd name="connsiteY28" fmla="*/ 15874 h 3148013"/>
              <a:gd name="connsiteX29" fmla="*/ 1100137 w 1228725"/>
              <a:gd name="connsiteY29" fmla="*/ 25399 h 3148013"/>
              <a:gd name="connsiteX30" fmla="*/ 1100137 w 1228725"/>
              <a:gd name="connsiteY30" fmla="*/ 25400 h 3148013"/>
              <a:gd name="connsiteX31" fmla="*/ 1123949 w 1228725"/>
              <a:gd name="connsiteY31" fmla="*/ 34925 h 3148013"/>
              <a:gd name="connsiteX32" fmla="*/ 1144587 w 1228725"/>
              <a:gd name="connsiteY32" fmla="*/ 50800 h 3148013"/>
              <a:gd name="connsiteX33" fmla="*/ 1158875 w 1228725"/>
              <a:gd name="connsiteY33" fmla="*/ 60325 h 3148013"/>
              <a:gd name="connsiteX34" fmla="*/ 1187450 w 1228725"/>
              <a:gd name="connsiteY34" fmla="*/ 90488 h 3148013"/>
              <a:gd name="connsiteX35" fmla="*/ 1187450 w 1228725"/>
              <a:gd name="connsiteY35" fmla="*/ 90487 h 3148013"/>
              <a:gd name="connsiteX36" fmla="*/ 1189037 w 1228725"/>
              <a:gd name="connsiteY36" fmla="*/ 92075 h 3148013"/>
              <a:gd name="connsiteX37" fmla="*/ 1209675 w 1228725"/>
              <a:gd name="connsiteY37" fmla="*/ 128587 h 3148013"/>
              <a:gd name="connsiteX38" fmla="*/ 1222375 w 1228725"/>
              <a:gd name="connsiteY38" fmla="*/ 166687 h 3148013"/>
              <a:gd name="connsiteX39" fmla="*/ 1228725 w 1228725"/>
              <a:gd name="connsiteY39" fmla="*/ 209550 h 3148013"/>
              <a:gd name="connsiteX40" fmla="*/ 1228725 w 1228725"/>
              <a:gd name="connsiteY40" fmla="*/ 2940050 h 3148013"/>
              <a:gd name="connsiteX41" fmla="*/ 1222375 w 1228725"/>
              <a:gd name="connsiteY41" fmla="*/ 2982912 h 3148013"/>
              <a:gd name="connsiteX42" fmla="*/ 1209675 w 1228725"/>
              <a:gd name="connsiteY42" fmla="*/ 3021012 h 3148013"/>
              <a:gd name="connsiteX43" fmla="*/ 1189037 w 1228725"/>
              <a:gd name="connsiteY43" fmla="*/ 3055937 h 3148013"/>
              <a:gd name="connsiteX44" fmla="*/ 1187450 w 1228725"/>
              <a:gd name="connsiteY44" fmla="*/ 3059112 h 3148013"/>
              <a:gd name="connsiteX45" fmla="*/ 1187450 w 1228725"/>
              <a:gd name="connsiteY45" fmla="*/ 3059113 h 3148013"/>
              <a:gd name="connsiteX46" fmla="*/ 1158875 w 1228725"/>
              <a:gd name="connsiteY46" fmla="*/ 3087688 h 3148013"/>
              <a:gd name="connsiteX47" fmla="*/ 1144587 w 1228725"/>
              <a:gd name="connsiteY47" fmla="*/ 3097213 h 3148013"/>
              <a:gd name="connsiteX48" fmla="*/ 1144587 w 1228725"/>
              <a:gd name="connsiteY48" fmla="*/ 3097213 h 3148013"/>
              <a:gd name="connsiteX49" fmla="*/ 1123949 w 1228725"/>
              <a:gd name="connsiteY49" fmla="*/ 3113088 h 3148013"/>
              <a:gd name="connsiteX50" fmla="*/ 1100137 w 1228725"/>
              <a:gd name="connsiteY50" fmla="*/ 3124200 h 3148013"/>
              <a:gd name="connsiteX51" fmla="*/ 1081087 w 1228725"/>
              <a:gd name="connsiteY51" fmla="*/ 3132138 h 3148013"/>
              <a:gd name="connsiteX52" fmla="*/ 1058863 w 1228725"/>
              <a:gd name="connsiteY52" fmla="*/ 3136900 h 3148013"/>
              <a:gd name="connsiteX53" fmla="*/ 1036638 w 1228725"/>
              <a:gd name="connsiteY53" fmla="*/ 3144838 h 3148013"/>
              <a:gd name="connsiteX54" fmla="*/ 1016000 w 1228725"/>
              <a:gd name="connsiteY54" fmla="*/ 3146425 h 3148013"/>
              <a:gd name="connsiteX55" fmla="*/ 1016000 w 1228725"/>
              <a:gd name="connsiteY55" fmla="*/ 3146426 h 3148013"/>
              <a:gd name="connsiteX56" fmla="*/ 989013 w 1228725"/>
              <a:gd name="connsiteY56" fmla="*/ 3148013 h 3148013"/>
              <a:gd name="connsiteX57" fmla="*/ 974725 w 1228725"/>
              <a:gd name="connsiteY57" fmla="*/ 3148013 h 3148013"/>
              <a:gd name="connsiteX58" fmla="*/ 931863 w 1228725"/>
              <a:gd name="connsiteY58" fmla="*/ 3148013 h 3148013"/>
              <a:gd name="connsiteX59" fmla="*/ 931862 w 1228725"/>
              <a:gd name="connsiteY59" fmla="*/ 3148013 h 3148013"/>
              <a:gd name="connsiteX60" fmla="*/ 889000 w 1228725"/>
              <a:gd name="connsiteY60" fmla="*/ 3148013 h 3148013"/>
              <a:gd name="connsiteX61" fmla="*/ 847725 w 1228725"/>
              <a:gd name="connsiteY61" fmla="*/ 3148013 h 3148013"/>
              <a:gd name="connsiteX62" fmla="*/ 804862 w 1228725"/>
              <a:gd name="connsiteY62" fmla="*/ 3148013 h 3148013"/>
              <a:gd name="connsiteX63" fmla="*/ 763588 w 1228725"/>
              <a:gd name="connsiteY63" fmla="*/ 3148013 h 3148013"/>
              <a:gd name="connsiteX64" fmla="*/ 763587 w 1228725"/>
              <a:gd name="connsiteY64" fmla="*/ 3148013 h 3148013"/>
              <a:gd name="connsiteX65" fmla="*/ 720725 w 1228725"/>
              <a:gd name="connsiteY65" fmla="*/ 3148013 h 3148013"/>
              <a:gd name="connsiteX66" fmla="*/ 676275 w 1228725"/>
              <a:gd name="connsiteY66" fmla="*/ 3148013 h 3148013"/>
              <a:gd name="connsiteX67" fmla="*/ 635000 w 1228725"/>
              <a:gd name="connsiteY67" fmla="*/ 3148013 h 3148013"/>
              <a:gd name="connsiteX68" fmla="*/ 592137 w 1228725"/>
              <a:gd name="connsiteY68" fmla="*/ 3148013 h 3148013"/>
              <a:gd name="connsiteX69" fmla="*/ 550863 w 1228725"/>
              <a:gd name="connsiteY69" fmla="*/ 3148013 h 3148013"/>
              <a:gd name="connsiteX70" fmla="*/ 550862 w 1228725"/>
              <a:gd name="connsiteY70" fmla="*/ 3148013 h 3148013"/>
              <a:gd name="connsiteX71" fmla="*/ 508000 w 1228725"/>
              <a:gd name="connsiteY71" fmla="*/ 3148013 h 3148013"/>
              <a:gd name="connsiteX72" fmla="*/ 465137 w 1228725"/>
              <a:gd name="connsiteY72" fmla="*/ 3148013 h 3148013"/>
              <a:gd name="connsiteX73" fmla="*/ 423863 w 1228725"/>
              <a:gd name="connsiteY73" fmla="*/ 3148013 h 3148013"/>
              <a:gd name="connsiteX74" fmla="*/ 423862 w 1228725"/>
              <a:gd name="connsiteY74" fmla="*/ 3148013 h 3148013"/>
              <a:gd name="connsiteX75" fmla="*/ 381000 w 1228725"/>
              <a:gd name="connsiteY75" fmla="*/ 3148013 h 3148013"/>
              <a:gd name="connsiteX76" fmla="*/ 339725 w 1228725"/>
              <a:gd name="connsiteY76" fmla="*/ 3148013 h 3148013"/>
              <a:gd name="connsiteX77" fmla="*/ 296862 w 1228725"/>
              <a:gd name="connsiteY77" fmla="*/ 3148013 h 3148013"/>
              <a:gd name="connsiteX78" fmla="*/ 252412 w 1228725"/>
              <a:gd name="connsiteY78" fmla="*/ 3148013 h 3148013"/>
              <a:gd name="connsiteX79" fmla="*/ 239712 w 1228725"/>
              <a:gd name="connsiteY79" fmla="*/ 3148013 h 3148013"/>
              <a:gd name="connsiteX80" fmla="*/ 211137 w 1228725"/>
              <a:gd name="connsiteY80" fmla="*/ 3146426 h 3148013"/>
              <a:gd name="connsiteX81" fmla="*/ 211137 w 1228725"/>
              <a:gd name="connsiteY81" fmla="*/ 3146425 h 3148013"/>
              <a:gd name="connsiteX82" fmla="*/ 190500 w 1228725"/>
              <a:gd name="connsiteY82" fmla="*/ 3144838 h 3148013"/>
              <a:gd name="connsiteX83" fmla="*/ 168275 w 1228725"/>
              <a:gd name="connsiteY83" fmla="*/ 3136900 h 3148013"/>
              <a:gd name="connsiteX84" fmla="*/ 146049 w 1228725"/>
              <a:gd name="connsiteY84" fmla="*/ 3132138 h 3148013"/>
              <a:gd name="connsiteX85" fmla="*/ 125412 w 1228725"/>
              <a:gd name="connsiteY85" fmla="*/ 3124200 h 3148013"/>
              <a:gd name="connsiteX86" fmla="*/ 104774 w 1228725"/>
              <a:gd name="connsiteY86" fmla="*/ 3113088 h 3148013"/>
              <a:gd name="connsiteX87" fmla="*/ 84137 w 1228725"/>
              <a:gd name="connsiteY87" fmla="*/ 3097213 h 3148013"/>
              <a:gd name="connsiteX88" fmla="*/ 68263 w 1228725"/>
              <a:gd name="connsiteY88" fmla="*/ 3087688 h 3148013"/>
              <a:gd name="connsiteX89" fmla="*/ 41275 w 1228725"/>
              <a:gd name="connsiteY89" fmla="*/ 3059113 h 3148013"/>
              <a:gd name="connsiteX90" fmla="*/ 41275 w 1228725"/>
              <a:gd name="connsiteY90" fmla="*/ 3059112 h 3148013"/>
              <a:gd name="connsiteX91" fmla="*/ 39687 w 1228725"/>
              <a:gd name="connsiteY91" fmla="*/ 3055937 h 3148013"/>
              <a:gd name="connsiteX92" fmla="*/ 19050 w 1228725"/>
              <a:gd name="connsiteY92" fmla="*/ 3021012 h 3148013"/>
              <a:gd name="connsiteX93" fmla="*/ 3175 w 1228725"/>
              <a:gd name="connsiteY93" fmla="*/ 2982912 h 3148013"/>
              <a:gd name="connsiteX94" fmla="*/ 0 w 1228725"/>
              <a:gd name="connsiteY94" fmla="*/ 2940050 h 3148013"/>
              <a:gd name="connsiteX95" fmla="*/ 0 w 1228725"/>
              <a:gd name="connsiteY95" fmla="*/ 209550 h 3148013"/>
              <a:gd name="connsiteX96" fmla="*/ 3175 w 1228725"/>
              <a:gd name="connsiteY96" fmla="*/ 166687 h 3148013"/>
              <a:gd name="connsiteX97" fmla="*/ 19050 w 1228725"/>
              <a:gd name="connsiteY97" fmla="*/ 128587 h 3148013"/>
              <a:gd name="connsiteX98" fmla="*/ 39687 w 1228725"/>
              <a:gd name="connsiteY98" fmla="*/ 92075 h 3148013"/>
              <a:gd name="connsiteX99" fmla="*/ 41275 w 1228725"/>
              <a:gd name="connsiteY99" fmla="*/ 90487 h 3148013"/>
              <a:gd name="connsiteX100" fmla="*/ 41275 w 1228725"/>
              <a:gd name="connsiteY100" fmla="*/ 90488 h 3148013"/>
              <a:gd name="connsiteX101" fmla="*/ 68263 w 1228725"/>
              <a:gd name="connsiteY101" fmla="*/ 60325 h 3148013"/>
              <a:gd name="connsiteX102" fmla="*/ 84137 w 1228725"/>
              <a:gd name="connsiteY102" fmla="*/ 50801 h 3148013"/>
              <a:gd name="connsiteX103" fmla="*/ 84137 w 1228725"/>
              <a:gd name="connsiteY103" fmla="*/ 50800 h 3148013"/>
              <a:gd name="connsiteX104" fmla="*/ 104774 w 1228725"/>
              <a:gd name="connsiteY104" fmla="*/ 34925 h 3148013"/>
              <a:gd name="connsiteX105" fmla="*/ 125412 w 1228725"/>
              <a:gd name="connsiteY105" fmla="*/ 25400 h 3148013"/>
              <a:gd name="connsiteX106" fmla="*/ 125412 w 1228725"/>
              <a:gd name="connsiteY106" fmla="*/ 25399 h 3148013"/>
              <a:gd name="connsiteX107" fmla="*/ 146049 w 1228725"/>
              <a:gd name="connsiteY107" fmla="*/ 15874 h 3148013"/>
              <a:gd name="connsiteX108" fmla="*/ 168275 w 1228725"/>
              <a:gd name="connsiteY108" fmla="*/ 11112 h 3148013"/>
              <a:gd name="connsiteX109" fmla="*/ 168275 w 1228725"/>
              <a:gd name="connsiteY109" fmla="*/ 11112 h 3148013"/>
              <a:gd name="connsiteX110" fmla="*/ 190500 w 1228725"/>
              <a:gd name="connsiteY110" fmla="*/ 4762 h 3148013"/>
              <a:gd name="connsiteX111" fmla="*/ 211137 w 1228725"/>
              <a:gd name="connsiteY111" fmla="*/ 3175 h 314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228725" h="3148013">
                <a:moveTo>
                  <a:pt x="239712" y="0"/>
                </a:moveTo>
                <a:lnTo>
                  <a:pt x="252412" y="0"/>
                </a:lnTo>
                <a:lnTo>
                  <a:pt x="296862" y="0"/>
                </a:lnTo>
                <a:lnTo>
                  <a:pt x="339725" y="0"/>
                </a:lnTo>
                <a:lnTo>
                  <a:pt x="381000" y="0"/>
                </a:lnTo>
                <a:lnTo>
                  <a:pt x="423862" y="0"/>
                </a:lnTo>
                <a:lnTo>
                  <a:pt x="423863" y="0"/>
                </a:lnTo>
                <a:lnTo>
                  <a:pt x="465137" y="0"/>
                </a:lnTo>
                <a:lnTo>
                  <a:pt x="508000" y="0"/>
                </a:lnTo>
                <a:lnTo>
                  <a:pt x="550862" y="0"/>
                </a:lnTo>
                <a:lnTo>
                  <a:pt x="550863" y="0"/>
                </a:lnTo>
                <a:lnTo>
                  <a:pt x="592137" y="0"/>
                </a:lnTo>
                <a:lnTo>
                  <a:pt x="635000" y="0"/>
                </a:lnTo>
                <a:lnTo>
                  <a:pt x="676275" y="0"/>
                </a:lnTo>
                <a:lnTo>
                  <a:pt x="720725" y="0"/>
                </a:lnTo>
                <a:lnTo>
                  <a:pt x="763587" y="0"/>
                </a:lnTo>
                <a:lnTo>
                  <a:pt x="763588" y="0"/>
                </a:lnTo>
                <a:lnTo>
                  <a:pt x="804862" y="0"/>
                </a:lnTo>
                <a:lnTo>
                  <a:pt x="847725" y="0"/>
                </a:lnTo>
                <a:lnTo>
                  <a:pt x="889000" y="0"/>
                </a:lnTo>
                <a:lnTo>
                  <a:pt x="931862" y="0"/>
                </a:lnTo>
                <a:lnTo>
                  <a:pt x="931863" y="0"/>
                </a:lnTo>
                <a:lnTo>
                  <a:pt x="974725" y="0"/>
                </a:lnTo>
                <a:lnTo>
                  <a:pt x="989013" y="0"/>
                </a:lnTo>
                <a:lnTo>
                  <a:pt x="1016000" y="3175"/>
                </a:lnTo>
                <a:lnTo>
                  <a:pt x="1036638" y="4762"/>
                </a:lnTo>
                <a:lnTo>
                  <a:pt x="1058862" y="11112"/>
                </a:lnTo>
                <a:lnTo>
                  <a:pt x="1058862" y="11112"/>
                </a:lnTo>
                <a:lnTo>
                  <a:pt x="1081087" y="15874"/>
                </a:lnTo>
                <a:lnTo>
                  <a:pt x="1100137" y="25399"/>
                </a:lnTo>
                <a:lnTo>
                  <a:pt x="1100137" y="25400"/>
                </a:lnTo>
                <a:lnTo>
                  <a:pt x="1123949" y="34925"/>
                </a:lnTo>
                <a:lnTo>
                  <a:pt x="1144587" y="50800"/>
                </a:lnTo>
                <a:lnTo>
                  <a:pt x="1158875" y="60325"/>
                </a:lnTo>
                <a:lnTo>
                  <a:pt x="1187450" y="90488"/>
                </a:lnTo>
                <a:lnTo>
                  <a:pt x="1187450" y="90487"/>
                </a:lnTo>
                <a:lnTo>
                  <a:pt x="1189037" y="92075"/>
                </a:lnTo>
                <a:lnTo>
                  <a:pt x="1209675" y="128587"/>
                </a:lnTo>
                <a:lnTo>
                  <a:pt x="1222375" y="166687"/>
                </a:lnTo>
                <a:lnTo>
                  <a:pt x="1228725" y="209550"/>
                </a:lnTo>
                <a:lnTo>
                  <a:pt x="1228725" y="2940050"/>
                </a:lnTo>
                <a:lnTo>
                  <a:pt x="1222375" y="2982912"/>
                </a:lnTo>
                <a:lnTo>
                  <a:pt x="1209675" y="3021012"/>
                </a:lnTo>
                <a:lnTo>
                  <a:pt x="1189037" y="3055937"/>
                </a:lnTo>
                <a:lnTo>
                  <a:pt x="1187450" y="3059112"/>
                </a:lnTo>
                <a:lnTo>
                  <a:pt x="1187450" y="3059113"/>
                </a:lnTo>
                <a:lnTo>
                  <a:pt x="1158875" y="3087688"/>
                </a:lnTo>
                <a:lnTo>
                  <a:pt x="1144587" y="3097213"/>
                </a:lnTo>
                <a:lnTo>
                  <a:pt x="1144587" y="3097213"/>
                </a:lnTo>
                <a:lnTo>
                  <a:pt x="1123949" y="3113088"/>
                </a:lnTo>
                <a:lnTo>
                  <a:pt x="1100137" y="3124200"/>
                </a:lnTo>
                <a:lnTo>
                  <a:pt x="1081087" y="3132138"/>
                </a:lnTo>
                <a:lnTo>
                  <a:pt x="1058863" y="3136900"/>
                </a:lnTo>
                <a:lnTo>
                  <a:pt x="1036638" y="3144838"/>
                </a:lnTo>
                <a:lnTo>
                  <a:pt x="1016000" y="3146425"/>
                </a:lnTo>
                <a:lnTo>
                  <a:pt x="1016000" y="3146426"/>
                </a:lnTo>
                <a:lnTo>
                  <a:pt x="989013" y="3148013"/>
                </a:lnTo>
                <a:lnTo>
                  <a:pt x="974725" y="3148013"/>
                </a:lnTo>
                <a:lnTo>
                  <a:pt x="931863" y="3148013"/>
                </a:lnTo>
                <a:lnTo>
                  <a:pt x="931862" y="3148013"/>
                </a:lnTo>
                <a:lnTo>
                  <a:pt x="889000" y="3148013"/>
                </a:lnTo>
                <a:lnTo>
                  <a:pt x="847725" y="3148013"/>
                </a:lnTo>
                <a:lnTo>
                  <a:pt x="804862" y="3148013"/>
                </a:lnTo>
                <a:lnTo>
                  <a:pt x="763588" y="3148013"/>
                </a:lnTo>
                <a:lnTo>
                  <a:pt x="763587" y="3148013"/>
                </a:lnTo>
                <a:lnTo>
                  <a:pt x="720725" y="3148013"/>
                </a:lnTo>
                <a:lnTo>
                  <a:pt x="676275" y="3148013"/>
                </a:lnTo>
                <a:lnTo>
                  <a:pt x="635000" y="3148013"/>
                </a:lnTo>
                <a:lnTo>
                  <a:pt x="592137" y="3148013"/>
                </a:lnTo>
                <a:lnTo>
                  <a:pt x="550863" y="3148013"/>
                </a:lnTo>
                <a:lnTo>
                  <a:pt x="550862" y="3148013"/>
                </a:lnTo>
                <a:lnTo>
                  <a:pt x="508000" y="3148013"/>
                </a:lnTo>
                <a:lnTo>
                  <a:pt x="465137" y="3148013"/>
                </a:lnTo>
                <a:lnTo>
                  <a:pt x="423863" y="3148013"/>
                </a:lnTo>
                <a:lnTo>
                  <a:pt x="423862" y="3148013"/>
                </a:lnTo>
                <a:lnTo>
                  <a:pt x="381000" y="3148013"/>
                </a:lnTo>
                <a:lnTo>
                  <a:pt x="339725" y="3148013"/>
                </a:lnTo>
                <a:lnTo>
                  <a:pt x="296862" y="3148013"/>
                </a:lnTo>
                <a:lnTo>
                  <a:pt x="252412" y="3148013"/>
                </a:lnTo>
                <a:lnTo>
                  <a:pt x="239712" y="3148013"/>
                </a:lnTo>
                <a:lnTo>
                  <a:pt x="211137" y="3146426"/>
                </a:lnTo>
                <a:lnTo>
                  <a:pt x="211137" y="3146425"/>
                </a:lnTo>
                <a:lnTo>
                  <a:pt x="190500" y="3144838"/>
                </a:lnTo>
                <a:lnTo>
                  <a:pt x="168275" y="3136900"/>
                </a:lnTo>
                <a:lnTo>
                  <a:pt x="146049" y="3132138"/>
                </a:lnTo>
                <a:lnTo>
                  <a:pt x="125412" y="3124200"/>
                </a:lnTo>
                <a:lnTo>
                  <a:pt x="104774" y="3113088"/>
                </a:lnTo>
                <a:lnTo>
                  <a:pt x="84137" y="3097213"/>
                </a:lnTo>
                <a:lnTo>
                  <a:pt x="68263" y="3087688"/>
                </a:lnTo>
                <a:lnTo>
                  <a:pt x="41275" y="3059113"/>
                </a:lnTo>
                <a:lnTo>
                  <a:pt x="41275" y="3059112"/>
                </a:lnTo>
                <a:lnTo>
                  <a:pt x="39687" y="3055937"/>
                </a:lnTo>
                <a:lnTo>
                  <a:pt x="19050" y="3021012"/>
                </a:lnTo>
                <a:lnTo>
                  <a:pt x="3175" y="2982912"/>
                </a:lnTo>
                <a:lnTo>
                  <a:pt x="0" y="2940050"/>
                </a:lnTo>
                <a:lnTo>
                  <a:pt x="0" y="209550"/>
                </a:lnTo>
                <a:lnTo>
                  <a:pt x="3175" y="166687"/>
                </a:lnTo>
                <a:lnTo>
                  <a:pt x="19050" y="128587"/>
                </a:lnTo>
                <a:lnTo>
                  <a:pt x="39687" y="92075"/>
                </a:lnTo>
                <a:lnTo>
                  <a:pt x="41275" y="90487"/>
                </a:lnTo>
                <a:lnTo>
                  <a:pt x="41275" y="90488"/>
                </a:lnTo>
                <a:lnTo>
                  <a:pt x="68263" y="60325"/>
                </a:lnTo>
                <a:lnTo>
                  <a:pt x="84137" y="50801"/>
                </a:lnTo>
                <a:lnTo>
                  <a:pt x="84137" y="50800"/>
                </a:lnTo>
                <a:lnTo>
                  <a:pt x="104774" y="34925"/>
                </a:lnTo>
                <a:lnTo>
                  <a:pt x="125412" y="25400"/>
                </a:lnTo>
                <a:lnTo>
                  <a:pt x="125412" y="25399"/>
                </a:lnTo>
                <a:lnTo>
                  <a:pt x="146049" y="15874"/>
                </a:lnTo>
                <a:lnTo>
                  <a:pt x="168275" y="11112"/>
                </a:lnTo>
                <a:lnTo>
                  <a:pt x="168275" y="11112"/>
                </a:lnTo>
                <a:lnTo>
                  <a:pt x="190500" y="4762"/>
                </a:lnTo>
                <a:lnTo>
                  <a:pt x="211137" y="3175"/>
                </a:lnTo>
                <a:close/>
              </a:path>
            </a:pathLst>
          </a:custGeom>
          <a:solidFill>
            <a:schemeClr val="accent4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83727" tIns="41863" rIns="83727" bIns="4186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9" name="任意多边形 198"/>
          <p:cNvSpPr>
            <a:spLocks noChangeArrowheads="1"/>
          </p:cNvSpPr>
          <p:nvPr/>
        </p:nvSpPr>
        <p:spPr bwMode="auto">
          <a:xfrm>
            <a:off x="6895829" y="1735551"/>
            <a:ext cx="1362857" cy="2999495"/>
          </a:xfrm>
          <a:custGeom>
            <a:avLst/>
            <a:gdLst>
              <a:gd name="connsiteX0" fmla="*/ 1428750 w 1430338"/>
              <a:gd name="connsiteY0" fmla="*/ 787400 h 3148013"/>
              <a:gd name="connsiteX1" fmla="*/ 1430338 w 1430338"/>
              <a:gd name="connsiteY1" fmla="*/ 787400 h 3148013"/>
              <a:gd name="connsiteX2" fmla="*/ 1430338 w 1430338"/>
              <a:gd name="connsiteY2" fmla="*/ 788988 h 3148013"/>
              <a:gd name="connsiteX3" fmla="*/ 1428750 w 1430338"/>
              <a:gd name="connsiteY3" fmla="*/ 788988 h 3148013"/>
              <a:gd name="connsiteX4" fmla="*/ 239712 w 1430338"/>
              <a:gd name="connsiteY4" fmla="*/ 0 h 3148013"/>
              <a:gd name="connsiteX5" fmla="*/ 260350 w 1430338"/>
              <a:gd name="connsiteY5" fmla="*/ 0 h 3148013"/>
              <a:gd name="connsiteX6" fmla="*/ 303212 w 1430338"/>
              <a:gd name="connsiteY6" fmla="*/ 0 h 3148013"/>
              <a:gd name="connsiteX7" fmla="*/ 303213 w 1430338"/>
              <a:gd name="connsiteY7" fmla="*/ 0 h 3148013"/>
              <a:gd name="connsiteX8" fmla="*/ 346075 w 1430338"/>
              <a:gd name="connsiteY8" fmla="*/ 0 h 3148013"/>
              <a:gd name="connsiteX9" fmla="*/ 392112 w 1430338"/>
              <a:gd name="connsiteY9" fmla="*/ 0 h 3148013"/>
              <a:gd name="connsiteX10" fmla="*/ 392113 w 1430338"/>
              <a:gd name="connsiteY10" fmla="*/ 0 h 3148013"/>
              <a:gd name="connsiteX11" fmla="*/ 434975 w 1430338"/>
              <a:gd name="connsiteY11" fmla="*/ 0 h 3148013"/>
              <a:gd name="connsiteX12" fmla="*/ 477837 w 1430338"/>
              <a:gd name="connsiteY12" fmla="*/ 0 h 3148013"/>
              <a:gd name="connsiteX13" fmla="*/ 477838 w 1430338"/>
              <a:gd name="connsiteY13" fmla="*/ 0 h 3148013"/>
              <a:gd name="connsiteX14" fmla="*/ 520700 w 1430338"/>
              <a:gd name="connsiteY14" fmla="*/ 0 h 3148013"/>
              <a:gd name="connsiteX15" fmla="*/ 563562 w 1430338"/>
              <a:gd name="connsiteY15" fmla="*/ 0 h 3148013"/>
              <a:gd name="connsiteX16" fmla="*/ 563563 w 1430338"/>
              <a:gd name="connsiteY16" fmla="*/ 0 h 3148013"/>
              <a:gd name="connsiteX17" fmla="*/ 606425 w 1430338"/>
              <a:gd name="connsiteY17" fmla="*/ 0 h 3148013"/>
              <a:gd name="connsiteX18" fmla="*/ 649287 w 1430338"/>
              <a:gd name="connsiteY18" fmla="*/ 0 h 3148013"/>
              <a:gd name="connsiteX19" fmla="*/ 649288 w 1430338"/>
              <a:gd name="connsiteY19" fmla="*/ 0 h 3148013"/>
              <a:gd name="connsiteX20" fmla="*/ 693737 w 1430338"/>
              <a:gd name="connsiteY20" fmla="*/ 0 h 3148013"/>
              <a:gd name="connsiteX21" fmla="*/ 738187 w 1430338"/>
              <a:gd name="connsiteY21" fmla="*/ 0 h 3148013"/>
              <a:gd name="connsiteX22" fmla="*/ 781050 w 1430338"/>
              <a:gd name="connsiteY22" fmla="*/ 0 h 3148013"/>
              <a:gd name="connsiteX23" fmla="*/ 823912 w 1430338"/>
              <a:gd name="connsiteY23" fmla="*/ 0 h 3148013"/>
              <a:gd name="connsiteX24" fmla="*/ 823913 w 1430338"/>
              <a:gd name="connsiteY24" fmla="*/ 0 h 3148013"/>
              <a:gd name="connsiteX25" fmla="*/ 866775 w 1430338"/>
              <a:gd name="connsiteY25" fmla="*/ 0 h 3148013"/>
              <a:gd name="connsiteX26" fmla="*/ 909637 w 1430338"/>
              <a:gd name="connsiteY26" fmla="*/ 0 h 3148013"/>
              <a:gd name="connsiteX27" fmla="*/ 909638 w 1430338"/>
              <a:gd name="connsiteY27" fmla="*/ 0 h 3148013"/>
              <a:gd name="connsiteX28" fmla="*/ 952500 w 1430338"/>
              <a:gd name="connsiteY28" fmla="*/ 0 h 3148013"/>
              <a:gd name="connsiteX29" fmla="*/ 990600 w 1430338"/>
              <a:gd name="connsiteY29" fmla="*/ 0 h 3148013"/>
              <a:gd name="connsiteX30" fmla="*/ 996950 w 1430338"/>
              <a:gd name="connsiteY30" fmla="*/ 0 h 3148013"/>
              <a:gd name="connsiteX31" fmla="*/ 1039812 w 1430338"/>
              <a:gd name="connsiteY31" fmla="*/ 4762 h 3148013"/>
              <a:gd name="connsiteX32" fmla="*/ 1039812 w 1430338"/>
              <a:gd name="connsiteY32" fmla="*/ 4762 h 3148013"/>
              <a:gd name="connsiteX33" fmla="*/ 1082675 w 1430338"/>
              <a:gd name="connsiteY33" fmla="*/ 15874 h 3148013"/>
              <a:gd name="connsiteX34" fmla="*/ 1082675 w 1430338"/>
              <a:gd name="connsiteY34" fmla="*/ 15875 h 3148013"/>
              <a:gd name="connsiteX35" fmla="*/ 1084262 w 1430338"/>
              <a:gd name="connsiteY35" fmla="*/ 15875 h 3148013"/>
              <a:gd name="connsiteX36" fmla="*/ 1125537 w 1430338"/>
              <a:gd name="connsiteY36" fmla="*/ 34925 h 3148013"/>
              <a:gd name="connsiteX37" fmla="*/ 1127125 w 1430338"/>
              <a:gd name="connsiteY37" fmla="*/ 36512 h 3148013"/>
              <a:gd name="connsiteX38" fmla="*/ 1127125 w 1430338"/>
              <a:gd name="connsiteY38" fmla="*/ 36512 h 3148013"/>
              <a:gd name="connsiteX39" fmla="*/ 1160463 w 1430338"/>
              <a:gd name="connsiteY39" fmla="*/ 60324 h 3148013"/>
              <a:gd name="connsiteX40" fmla="*/ 1169988 w 1430338"/>
              <a:gd name="connsiteY40" fmla="*/ 71437 h 3148013"/>
              <a:gd name="connsiteX41" fmla="*/ 1169988 w 1430338"/>
              <a:gd name="connsiteY41" fmla="*/ 71438 h 3148013"/>
              <a:gd name="connsiteX42" fmla="*/ 1189037 w 1430338"/>
              <a:gd name="connsiteY42" fmla="*/ 92074 h 3148013"/>
              <a:gd name="connsiteX43" fmla="*/ 1211262 w 1430338"/>
              <a:gd name="connsiteY43" fmla="*/ 128587 h 3148013"/>
              <a:gd name="connsiteX44" fmla="*/ 1212850 w 1430338"/>
              <a:gd name="connsiteY44" fmla="*/ 131762 h 3148013"/>
              <a:gd name="connsiteX45" fmla="*/ 1225550 w 1430338"/>
              <a:gd name="connsiteY45" fmla="*/ 166687 h 3148013"/>
              <a:gd name="connsiteX46" fmla="*/ 1230312 w 1430338"/>
              <a:gd name="connsiteY46" fmla="*/ 209549 h 3148013"/>
              <a:gd name="connsiteX47" fmla="*/ 1230312 w 1430338"/>
              <a:gd name="connsiteY47" fmla="*/ 617537 h 3148013"/>
              <a:gd name="connsiteX48" fmla="*/ 1255713 w 1430338"/>
              <a:gd name="connsiteY48" fmla="*/ 636587 h 3148013"/>
              <a:gd name="connsiteX49" fmla="*/ 1255713 w 1430338"/>
              <a:gd name="connsiteY49" fmla="*/ 636588 h 3148013"/>
              <a:gd name="connsiteX50" fmla="*/ 1300162 w 1430338"/>
              <a:gd name="connsiteY50" fmla="*/ 669924 h 3148013"/>
              <a:gd name="connsiteX51" fmla="*/ 1300162 w 1430338"/>
              <a:gd name="connsiteY51" fmla="*/ 669925 h 3148013"/>
              <a:gd name="connsiteX52" fmla="*/ 1343025 w 1430338"/>
              <a:gd name="connsiteY52" fmla="*/ 703262 h 3148013"/>
              <a:gd name="connsiteX53" fmla="*/ 1343025 w 1430338"/>
              <a:gd name="connsiteY53" fmla="*/ 703262 h 3148013"/>
              <a:gd name="connsiteX54" fmla="*/ 1385888 w 1430338"/>
              <a:gd name="connsiteY54" fmla="*/ 735012 h 3148013"/>
              <a:gd name="connsiteX55" fmla="*/ 1385888 w 1430338"/>
              <a:gd name="connsiteY55" fmla="*/ 735013 h 3148013"/>
              <a:gd name="connsiteX56" fmla="*/ 1412875 w 1430338"/>
              <a:gd name="connsiteY56" fmla="*/ 755649 h 3148013"/>
              <a:gd name="connsiteX57" fmla="*/ 1425575 w 1430338"/>
              <a:gd name="connsiteY57" fmla="*/ 769937 h 3148013"/>
              <a:gd name="connsiteX58" fmla="*/ 1428750 w 1430338"/>
              <a:gd name="connsiteY58" fmla="*/ 787399 h 3148013"/>
              <a:gd name="connsiteX59" fmla="*/ 1425575 w 1430338"/>
              <a:gd name="connsiteY59" fmla="*/ 803275 h 3148013"/>
              <a:gd name="connsiteX60" fmla="*/ 1412875 w 1430338"/>
              <a:gd name="connsiteY60" fmla="*/ 817562 h 3148013"/>
              <a:gd name="connsiteX61" fmla="*/ 1385888 w 1430338"/>
              <a:gd name="connsiteY61" fmla="*/ 836611 h 3148013"/>
              <a:gd name="connsiteX62" fmla="*/ 1385888 w 1430338"/>
              <a:gd name="connsiteY62" fmla="*/ 836612 h 3148013"/>
              <a:gd name="connsiteX63" fmla="*/ 1343025 w 1430338"/>
              <a:gd name="connsiteY63" fmla="*/ 871537 h 3148013"/>
              <a:gd name="connsiteX64" fmla="*/ 1343025 w 1430338"/>
              <a:gd name="connsiteY64" fmla="*/ 871538 h 3148013"/>
              <a:gd name="connsiteX65" fmla="*/ 1300162 w 1430338"/>
              <a:gd name="connsiteY65" fmla="*/ 904875 h 3148013"/>
              <a:gd name="connsiteX66" fmla="*/ 1255713 w 1430338"/>
              <a:gd name="connsiteY66" fmla="*/ 936624 h 3148013"/>
              <a:gd name="connsiteX67" fmla="*/ 1255713 w 1430338"/>
              <a:gd name="connsiteY67" fmla="*/ 936625 h 3148013"/>
              <a:gd name="connsiteX68" fmla="*/ 1230312 w 1430338"/>
              <a:gd name="connsiteY68" fmla="*/ 955675 h 3148013"/>
              <a:gd name="connsiteX69" fmla="*/ 1230312 w 1430338"/>
              <a:gd name="connsiteY69" fmla="*/ 2940050 h 3148013"/>
              <a:gd name="connsiteX70" fmla="*/ 1225550 w 1430338"/>
              <a:gd name="connsiteY70" fmla="*/ 2982913 h 3148013"/>
              <a:gd name="connsiteX71" fmla="*/ 1212850 w 1430338"/>
              <a:gd name="connsiteY71" fmla="*/ 3016250 h 3148013"/>
              <a:gd name="connsiteX72" fmla="*/ 1211262 w 1430338"/>
              <a:gd name="connsiteY72" fmla="*/ 3021013 h 3148013"/>
              <a:gd name="connsiteX73" fmla="*/ 1189037 w 1430338"/>
              <a:gd name="connsiteY73" fmla="*/ 3055938 h 3148013"/>
              <a:gd name="connsiteX74" fmla="*/ 1169988 w 1430338"/>
              <a:gd name="connsiteY74" fmla="*/ 3076574 h 3148013"/>
              <a:gd name="connsiteX75" fmla="*/ 1169988 w 1430338"/>
              <a:gd name="connsiteY75" fmla="*/ 3076575 h 3148013"/>
              <a:gd name="connsiteX76" fmla="*/ 1160463 w 1430338"/>
              <a:gd name="connsiteY76" fmla="*/ 3087688 h 3148013"/>
              <a:gd name="connsiteX77" fmla="*/ 1127125 w 1430338"/>
              <a:gd name="connsiteY77" fmla="*/ 3111500 h 3148013"/>
              <a:gd name="connsiteX78" fmla="*/ 1127125 w 1430338"/>
              <a:gd name="connsiteY78" fmla="*/ 3111501 h 3148013"/>
              <a:gd name="connsiteX79" fmla="*/ 1125537 w 1430338"/>
              <a:gd name="connsiteY79" fmla="*/ 3113088 h 3148013"/>
              <a:gd name="connsiteX80" fmla="*/ 1084262 w 1430338"/>
              <a:gd name="connsiteY80" fmla="*/ 3132138 h 3148013"/>
              <a:gd name="connsiteX81" fmla="*/ 1082675 w 1430338"/>
              <a:gd name="connsiteY81" fmla="*/ 3132138 h 3148013"/>
              <a:gd name="connsiteX82" fmla="*/ 1082675 w 1430338"/>
              <a:gd name="connsiteY82" fmla="*/ 3132137 h 3148013"/>
              <a:gd name="connsiteX83" fmla="*/ 1039813 w 1430338"/>
              <a:gd name="connsiteY83" fmla="*/ 3144837 h 3148013"/>
              <a:gd name="connsiteX84" fmla="*/ 1039813 w 1430338"/>
              <a:gd name="connsiteY84" fmla="*/ 3144838 h 3148013"/>
              <a:gd name="connsiteX85" fmla="*/ 996950 w 1430338"/>
              <a:gd name="connsiteY85" fmla="*/ 3148013 h 3148013"/>
              <a:gd name="connsiteX86" fmla="*/ 990600 w 1430338"/>
              <a:gd name="connsiteY86" fmla="*/ 3148013 h 3148013"/>
              <a:gd name="connsiteX87" fmla="*/ 952500 w 1430338"/>
              <a:gd name="connsiteY87" fmla="*/ 3148013 h 3148013"/>
              <a:gd name="connsiteX88" fmla="*/ 909638 w 1430338"/>
              <a:gd name="connsiteY88" fmla="*/ 3148013 h 3148013"/>
              <a:gd name="connsiteX89" fmla="*/ 909637 w 1430338"/>
              <a:gd name="connsiteY89" fmla="*/ 3148013 h 3148013"/>
              <a:gd name="connsiteX90" fmla="*/ 866775 w 1430338"/>
              <a:gd name="connsiteY90" fmla="*/ 3148013 h 3148013"/>
              <a:gd name="connsiteX91" fmla="*/ 823913 w 1430338"/>
              <a:gd name="connsiteY91" fmla="*/ 3148013 h 3148013"/>
              <a:gd name="connsiteX92" fmla="*/ 823912 w 1430338"/>
              <a:gd name="connsiteY92" fmla="*/ 3148013 h 3148013"/>
              <a:gd name="connsiteX93" fmla="*/ 781050 w 1430338"/>
              <a:gd name="connsiteY93" fmla="*/ 3148013 h 3148013"/>
              <a:gd name="connsiteX94" fmla="*/ 738187 w 1430338"/>
              <a:gd name="connsiteY94" fmla="*/ 3148013 h 3148013"/>
              <a:gd name="connsiteX95" fmla="*/ 693737 w 1430338"/>
              <a:gd name="connsiteY95" fmla="*/ 3148013 h 3148013"/>
              <a:gd name="connsiteX96" fmla="*/ 649288 w 1430338"/>
              <a:gd name="connsiteY96" fmla="*/ 3148013 h 3148013"/>
              <a:gd name="connsiteX97" fmla="*/ 649287 w 1430338"/>
              <a:gd name="connsiteY97" fmla="*/ 3148013 h 3148013"/>
              <a:gd name="connsiteX98" fmla="*/ 606425 w 1430338"/>
              <a:gd name="connsiteY98" fmla="*/ 3148013 h 3148013"/>
              <a:gd name="connsiteX99" fmla="*/ 563563 w 1430338"/>
              <a:gd name="connsiteY99" fmla="*/ 3148013 h 3148013"/>
              <a:gd name="connsiteX100" fmla="*/ 563562 w 1430338"/>
              <a:gd name="connsiteY100" fmla="*/ 3148013 h 3148013"/>
              <a:gd name="connsiteX101" fmla="*/ 520700 w 1430338"/>
              <a:gd name="connsiteY101" fmla="*/ 3148013 h 3148013"/>
              <a:gd name="connsiteX102" fmla="*/ 477838 w 1430338"/>
              <a:gd name="connsiteY102" fmla="*/ 3148013 h 3148013"/>
              <a:gd name="connsiteX103" fmla="*/ 477837 w 1430338"/>
              <a:gd name="connsiteY103" fmla="*/ 3148013 h 3148013"/>
              <a:gd name="connsiteX104" fmla="*/ 434975 w 1430338"/>
              <a:gd name="connsiteY104" fmla="*/ 3148013 h 3148013"/>
              <a:gd name="connsiteX105" fmla="*/ 392113 w 1430338"/>
              <a:gd name="connsiteY105" fmla="*/ 3148013 h 3148013"/>
              <a:gd name="connsiteX106" fmla="*/ 392112 w 1430338"/>
              <a:gd name="connsiteY106" fmla="*/ 3148013 h 3148013"/>
              <a:gd name="connsiteX107" fmla="*/ 346075 w 1430338"/>
              <a:gd name="connsiteY107" fmla="*/ 3148013 h 3148013"/>
              <a:gd name="connsiteX108" fmla="*/ 303213 w 1430338"/>
              <a:gd name="connsiteY108" fmla="*/ 3148013 h 3148013"/>
              <a:gd name="connsiteX109" fmla="*/ 303212 w 1430338"/>
              <a:gd name="connsiteY109" fmla="*/ 3148013 h 3148013"/>
              <a:gd name="connsiteX110" fmla="*/ 260350 w 1430338"/>
              <a:gd name="connsiteY110" fmla="*/ 3148013 h 3148013"/>
              <a:gd name="connsiteX111" fmla="*/ 239712 w 1430338"/>
              <a:gd name="connsiteY111" fmla="*/ 3148013 h 3148013"/>
              <a:gd name="connsiteX112" fmla="*/ 217487 w 1430338"/>
              <a:gd name="connsiteY112" fmla="*/ 3146426 h 3148013"/>
              <a:gd name="connsiteX113" fmla="*/ 217487 w 1430338"/>
              <a:gd name="connsiteY113" fmla="*/ 3146425 h 3148013"/>
              <a:gd name="connsiteX114" fmla="*/ 192087 w 1430338"/>
              <a:gd name="connsiteY114" fmla="*/ 3144838 h 3148013"/>
              <a:gd name="connsiteX115" fmla="*/ 174625 w 1430338"/>
              <a:gd name="connsiteY115" fmla="*/ 3140075 h 3148013"/>
              <a:gd name="connsiteX116" fmla="*/ 146049 w 1430338"/>
              <a:gd name="connsiteY116" fmla="*/ 3132138 h 3148013"/>
              <a:gd name="connsiteX117" fmla="*/ 131762 w 1430338"/>
              <a:gd name="connsiteY117" fmla="*/ 3124200 h 3148013"/>
              <a:gd name="connsiteX118" fmla="*/ 131762 w 1430338"/>
              <a:gd name="connsiteY118" fmla="*/ 3124200 h 3148013"/>
              <a:gd name="connsiteX119" fmla="*/ 106362 w 1430338"/>
              <a:gd name="connsiteY119" fmla="*/ 3113088 h 3148013"/>
              <a:gd name="connsiteX120" fmla="*/ 88900 w 1430338"/>
              <a:gd name="connsiteY120" fmla="*/ 3100388 h 3148013"/>
              <a:gd name="connsiteX121" fmla="*/ 88900 w 1430338"/>
              <a:gd name="connsiteY121" fmla="*/ 3100387 h 3148013"/>
              <a:gd name="connsiteX122" fmla="*/ 71437 w 1430338"/>
              <a:gd name="connsiteY122" fmla="*/ 3087687 h 3148013"/>
              <a:gd name="connsiteX123" fmla="*/ 44450 w 1430338"/>
              <a:gd name="connsiteY123" fmla="*/ 3059112 h 3148013"/>
              <a:gd name="connsiteX124" fmla="*/ 41275 w 1430338"/>
              <a:gd name="connsiteY124" fmla="*/ 3055937 h 3148013"/>
              <a:gd name="connsiteX125" fmla="*/ 19050 w 1430338"/>
              <a:gd name="connsiteY125" fmla="*/ 3021012 h 3148013"/>
              <a:gd name="connsiteX126" fmla="*/ 4762 w 1430338"/>
              <a:gd name="connsiteY126" fmla="*/ 2982912 h 3148013"/>
              <a:gd name="connsiteX127" fmla="*/ 0 w 1430338"/>
              <a:gd name="connsiteY127" fmla="*/ 2940050 h 3148013"/>
              <a:gd name="connsiteX128" fmla="*/ 0 w 1430338"/>
              <a:gd name="connsiteY128" fmla="*/ 209549 h 3148013"/>
              <a:gd name="connsiteX129" fmla="*/ 4762 w 1430338"/>
              <a:gd name="connsiteY129" fmla="*/ 166687 h 3148013"/>
              <a:gd name="connsiteX130" fmla="*/ 19050 w 1430338"/>
              <a:gd name="connsiteY130" fmla="*/ 128587 h 3148013"/>
              <a:gd name="connsiteX131" fmla="*/ 41275 w 1430338"/>
              <a:gd name="connsiteY131" fmla="*/ 92074 h 3148013"/>
              <a:gd name="connsiteX132" fmla="*/ 44450 w 1430338"/>
              <a:gd name="connsiteY132" fmla="*/ 90487 h 3148013"/>
              <a:gd name="connsiteX133" fmla="*/ 71437 w 1430338"/>
              <a:gd name="connsiteY133" fmla="*/ 60324 h 3148013"/>
              <a:gd name="connsiteX134" fmla="*/ 88900 w 1430338"/>
              <a:gd name="connsiteY134" fmla="*/ 49212 h 3148013"/>
              <a:gd name="connsiteX135" fmla="*/ 88900 w 1430338"/>
              <a:gd name="connsiteY135" fmla="*/ 49212 h 3148013"/>
              <a:gd name="connsiteX136" fmla="*/ 106362 w 1430338"/>
              <a:gd name="connsiteY136" fmla="*/ 34925 h 3148013"/>
              <a:gd name="connsiteX137" fmla="*/ 131762 w 1430338"/>
              <a:gd name="connsiteY137" fmla="*/ 25400 h 3148013"/>
              <a:gd name="connsiteX138" fmla="*/ 131762 w 1430338"/>
              <a:gd name="connsiteY138" fmla="*/ 25400 h 3148013"/>
              <a:gd name="connsiteX139" fmla="*/ 146049 w 1430338"/>
              <a:gd name="connsiteY139" fmla="*/ 15875 h 3148013"/>
              <a:gd name="connsiteX140" fmla="*/ 174625 w 1430338"/>
              <a:gd name="connsiteY140" fmla="*/ 9525 h 3148013"/>
              <a:gd name="connsiteX141" fmla="*/ 192087 w 1430338"/>
              <a:gd name="connsiteY141" fmla="*/ 4762 h 3148013"/>
              <a:gd name="connsiteX142" fmla="*/ 217487 w 1430338"/>
              <a:gd name="connsiteY142" fmla="*/ 3175 h 314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</a:cxnLst>
            <a:rect l="l" t="t" r="r" b="b"/>
            <a:pathLst>
              <a:path w="1430338" h="3148013">
                <a:moveTo>
                  <a:pt x="1428750" y="787400"/>
                </a:moveTo>
                <a:lnTo>
                  <a:pt x="1430338" y="787400"/>
                </a:lnTo>
                <a:lnTo>
                  <a:pt x="1430338" y="788988"/>
                </a:lnTo>
                <a:lnTo>
                  <a:pt x="1428750" y="788988"/>
                </a:lnTo>
                <a:close/>
                <a:moveTo>
                  <a:pt x="239712" y="0"/>
                </a:moveTo>
                <a:lnTo>
                  <a:pt x="260350" y="0"/>
                </a:lnTo>
                <a:lnTo>
                  <a:pt x="303212" y="0"/>
                </a:lnTo>
                <a:lnTo>
                  <a:pt x="303213" y="0"/>
                </a:lnTo>
                <a:lnTo>
                  <a:pt x="346075" y="0"/>
                </a:lnTo>
                <a:lnTo>
                  <a:pt x="392112" y="0"/>
                </a:lnTo>
                <a:lnTo>
                  <a:pt x="392113" y="0"/>
                </a:lnTo>
                <a:lnTo>
                  <a:pt x="434975" y="0"/>
                </a:lnTo>
                <a:lnTo>
                  <a:pt x="477837" y="0"/>
                </a:lnTo>
                <a:lnTo>
                  <a:pt x="477838" y="0"/>
                </a:lnTo>
                <a:lnTo>
                  <a:pt x="520700" y="0"/>
                </a:lnTo>
                <a:lnTo>
                  <a:pt x="563562" y="0"/>
                </a:lnTo>
                <a:lnTo>
                  <a:pt x="563563" y="0"/>
                </a:lnTo>
                <a:lnTo>
                  <a:pt x="606425" y="0"/>
                </a:lnTo>
                <a:lnTo>
                  <a:pt x="649287" y="0"/>
                </a:lnTo>
                <a:lnTo>
                  <a:pt x="649288" y="0"/>
                </a:lnTo>
                <a:lnTo>
                  <a:pt x="693737" y="0"/>
                </a:lnTo>
                <a:lnTo>
                  <a:pt x="738187" y="0"/>
                </a:lnTo>
                <a:lnTo>
                  <a:pt x="781050" y="0"/>
                </a:lnTo>
                <a:lnTo>
                  <a:pt x="823912" y="0"/>
                </a:lnTo>
                <a:lnTo>
                  <a:pt x="823913" y="0"/>
                </a:lnTo>
                <a:lnTo>
                  <a:pt x="866775" y="0"/>
                </a:lnTo>
                <a:lnTo>
                  <a:pt x="909637" y="0"/>
                </a:lnTo>
                <a:lnTo>
                  <a:pt x="909638" y="0"/>
                </a:lnTo>
                <a:lnTo>
                  <a:pt x="952500" y="0"/>
                </a:lnTo>
                <a:lnTo>
                  <a:pt x="990600" y="0"/>
                </a:lnTo>
                <a:lnTo>
                  <a:pt x="996950" y="0"/>
                </a:lnTo>
                <a:lnTo>
                  <a:pt x="1039812" y="4762"/>
                </a:lnTo>
                <a:lnTo>
                  <a:pt x="1039812" y="4762"/>
                </a:lnTo>
                <a:lnTo>
                  <a:pt x="1082675" y="15874"/>
                </a:lnTo>
                <a:lnTo>
                  <a:pt x="1082675" y="15875"/>
                </a:lnTo>
                <a:lnTo>
                  <a:pt x="1084262" y="15875"/>
                </a:lnTo>
                <a:lnTo>
                  <a:pt x="1125537" y="34925"/>
                </a:lnTo>
                <a:lnTo>
                  <a:pt x="1127125" y="36512"/>
                </a:lnTo>
                <a:lnTo>
                  <a:pt x="1127125" y="36512"/>
                </a:lnTo>
                <a:lnTo>
                  <a:pt x="1160463" y="60324"/>
                </a:lnTo>
                <a:lnTo>
                  <a:pt x="1169988" y="71437"/>
                </a:lnTo>
                <a:lnTo>
                  <a:pt x="1169988" y="71438"/>
                </a:lnTo>
                <a:lnTo>
                  <a:pt x="1189037" y="92074"/>
                </a:lnTo>
                <a:lnTo>
                  <a:pt x="1211262" y="128587"/>
                </a:lnTo>
                <a:lnTo>
                  <a:pt x="1212850" y="131762"/>
                </a:lnTo>
                <a:lnTo>
                  <a:pt x="1225550" y="166687"/>
                </a:lnTo>
                <a:lnTo>
                  <a:pt x="1230312" y="209549"/>
                </a:lnTo>
                <a:lnTo>
                  <a:pt x="1230312" y="617537"/>
                </a:lnTo>
                <a:lnTo>
                  <a:pt x="1255713" y="636587"/>
                </a:lnTo>
                <a:lnTo>
                  <a:pt x="1255713" y="636588"/>
                </a:lnTo>
                <a:lnTo>
                  <a:pt x="1300162" y="669924"/>
                </a:lnTo>
                <a:lnTo>
                  <a:pt x="1300162" y="669925"/>
                </a:lnTo>
                <a:lnTo>
                  <a:pt x="1343025" y="703262"/>
                </a:lnTo>
                <a:lnTo>
                  <a:pt x="1343025" y="703262"/>
                </a:lnTo>
                <a:lnTo>
                  <a:pt x="1385888" y="735012"/>
                </a:lnTo>
                <a:lnTo>
                  <a:pt x="1385888" y="735013"/>
                </a:lnTo>
                <a:lnTo>
                  <a:pt x="1412875" y="755649"/>
                </a:lnTo>
                <a:lnTo>
                  <a:pt x="1425575" y="769937"/>
                </a:lnTo>
                <a:lnTo>
                  <a:pt x="1428750" y="787399"/>
                </a:lnTo>
                <a:lnTo>
                  <a:pt x="1425575" y="803275"/>
                </a:lnTo>
                <a:lnTo>
                  <a:pt x="1412875" y="817562"/>
                </a:lnTo>
                <a:lnTo>
                  <a:pt x="1385888" y="836611"/>
                </a:lnTo>
                <a:lnTo>
                  <a:pt x="1385888" y="836612"/>
                </a:lnTo>
                <a:lnTo>
                  <a:pt x="1343025" y="871537"/>
                </a:lnTo>
                <a:lnTo>
                  <a:pt x="1343025" y="871538"/>
                </a:lnTo>
                <a:lnTo>
                  <a:pt x="1300162" y="904875"/>
                </a:lnTo>
                <a:lnTo>
                  <a:pt x="1255713" y="936624"/>
                </a:lnTo>
                <a:lnTo>
                  <a:pt x="1255713" y="936625"/>
                </a:lnTo>
                <a:lnTo>
                  <a:pt x="1230312" y="955675"/>
                </a:lnTo>
                <a:lnTo>
                  <a:pt x="1230312" y="2940050"/>
                </a:lnTo>
                <a:lnTo>
                  <a:pt x="1225550" y="2982913"/>
                </a:lnTo>
                <a:lnTo>
                  <a:pt x="1212850" y="3016250"/>
                </a:lnTo>
                <a:lnTo>
                  <a:pt x="1211262" y="3021013"/>
                </a:lnTo>
                <a:lnTo>
                  <a:pt x="1189037" y="3055938"/>
                </a:lnTo>
                <a:lnTo>
                  <a:pt x="1169988" y="3076574"/>
                </a:lnTo>
                <a:lnTo>
                  <a:pt x="1169988" y="3076575"/>
                </a:lnTo>
                <a:lnTo>
                  <a:pt x="1160463" y="3087688"/>
                </a:lnTo>
                <a:lnTo>
                  <a:pt x="1127125" y="3111500"/>
                </a:lnTo>
                <a:lnTo>
                  <a:pt x="1127125" y="3111501"/>
                </a:lnTo>
                <a:lnTo>
                  <a:pt x="1125537" y="3113088"/>
                </a:lnTo>
                <a:lnTo>
                  <a:pt x="1084262" y="3132138"/>
                </a:lnTo>
                <a:lnTo>
                  <a:pt x="1082675" y="3132138"/>
                </a:lnTo>
                <a:lnTo>
                  <a:pt x="1082675" y="3132137"/>
                </a:lnTo>
                <a:lnTo>
                  <a:pt x="1039813" y="3144837"/>
                </a:lnTo>
                <a:lnTo>
                  <a:pt x="1039813" y="3144838"/>
                </a:lnTo>
                <a:lnTo>
                  <a:pt x="996950" y="3148013"/>
                </a:lnTo>
                <a:lnTo>
                  <a:pt x="990600" y="3148013"/>
                </a:lnTo>
                <a:lnTo>
                  <a:pt x="952500" y="3148013"/>
                </a:lnTo>
                <a:lnTo>
                  <a:pt x="909638" y="3148013"/>
                </a:lnTo>
                <a:lnTo>
                  <a:pt x="909637" y="3148013"/>
                </a:lnTo>
                <a:lnTo>
                  <a:pt x="866775" y="3148013"/>
                </a:lnTo>
                <a:lnTo>
                  <a:pt x="823913" y="3148013"/>
                </a:lnTo>
                <a:lnTo>
                  <a:pt x="823912" y="3148013"/>
                </a:lnTo>
                <a:lnTo>
                  <a:pt x="781050" y="3148013"/>
                </a:lnTo>
                <a:lnTo>
                  <a:pt x="738187" y="3148013"/>
                </a:lnTo>
                <a:lnTo>
                  <a:pt x="693737" y="3148013"/>
                </a:lnTo>
                <a:lnTo>
                  <a:pt x="649288" y="3148013"/>
                </a:lnTo>
                <a:lnTo>
                  <a:pt x="649287" y="3148013"/>
                </a:lnTo>
                <a:lnTo>
                  <a:pt x="606425" y="3148013"/>
                </a:lnTo>
                <a:lnTo>
                  <a:pt x="563563" y="3148013"/>
                </a:lnTo>
                <a:lnTo>
                  <a:pt x="563562" y="3148013"/>
                </a:lnTo>
                <a:lnTo>
                  <a:pt x="520700" y="3148013"/>
                </a:lnTo>
                <a:lnTo>
                  <a:pt x="477838" y="3148013"/>
                </a:lnTo>
                <a:lnTo>
                  <a:pt x="477837" y="3148013"/>
                </a:lnTo>
                <a:lnTo>
                  <a:pt x="434975" y="3148013"/>
                </a:lnTo>
                <a:lnTo>
                  <a:pt x="392113" y="3148013"/>
                </a:lnTo>
                <a:lnTo>
                  <a:pt x="392112" y="3148013"/>
                </a:lnTo>
                <a:lnTo>
                  <a:pt x="346075" y="3148013"/>
                </a:lnTo>
                <a:lnTo>
                  <a:pt x="303213" y="3148013"/>
                </a:lnTo>
                <a:lnTo>
                  <a:pt x="303212" y="3148013"/>
                </a:lnTo>
                <a:lnTo>
                  <a:pt x="260350" y="3148013"/>
                </a:lnTo>
                <a:lnTo>
                  <a:pt x="239712" y="3148013"/>
                </a:lnTo>
                <a:lnTo>
                  <a:pt x="217487" y="3146426"/>
                </a:lnTo>
                <a:lnTo>
                  <a:pt x="217487" y="3146425"/>
                </a:lnTo>
                <a:lnTo>
                  <a:pt x="192087" y="3144838"/>
                </a:lnTo>
                <a:lnTo>
                  <a:pt x="174625" y="3140075"/>
                </a:lnTo>
                <a:lnTo>
                  <a:pt x="146049" y="3132138"/>
                </a:lnTo>
                <a:lnTo>
                  <a:pt x="131762" y="3124200"/>
                </a:lnTo>
                <a:lnTo>
                  <a:pt x="131762" y="3124200"/>
                </a:lnTo>
                <a:lnTo>
                  <a:pt x="106362" y="3113088"/>
                </a:lnTo>
                <a:lnTo>
                  <a:pt x="88900" y="3100388"/>
                </a:lnTo>
                <a:lnTo>
                  <a:pt x="88900" y="3100387"/>
                </a:lnTo>
                <a:lnTo>
                  <a:pt x="71437" y="3087687"/>
                </a:lnTo>
                <a:lnTo>
                  <a:pt x="44450" y="3059112"/>
                </a:lnTo>
                <a:lnTo>
                  <a:pt x="41275" y="3055937"/>
                </a:lnTo>
                <a:lnTo>
                  <a:pt x="19050" y="3021012"/>
                </a:lnTo>
                <a:lnTo>
                  <a:pt x="4762" y="2982912"/>
                </a:lnTo>
                <a:lnTo>
                  <a:pt x="0" y="2940050"/>
                </a:lnTo>
                <a:lnTo>
                  <a:pt x="0" y="209549"/>
                </a:lnTo>
                <a:lnTo>
                  <a:pt x="4762" y="166687"/>
                </a:lnTo>
                <a:lnTo>
                  <a:pt x="19050" y="128587"/>
                </a:lnTo>
                <a:lnTo>
                  <a:pt x="41275" y="92074"/>
                </a:lnTo>
                <a:lnTo>
                  <a:pt x="44450" y="90487"/>
                </a:lnTo>
                <a:lnTo>
                  <a:pt x="71437" y="60324"/>
                </a:lnTo>
                <a:lnTo>
                  <a:pt x="88900" y="49212"/>
                </a:lnTo>
                <a:lnTo>
                  <a:pt x="88900" y="49212"/>
                </a:lnTo>
                <a:lnTo>
                  <a:pt x="106362" y="34925"/>
                </a:lnTo>
                <a:lnTo>
                  <a:pt x="131762" y="25400"/>
                </a:lnTo>
                <a:lnTo>
                  <a:pt x="131762" y="25400"/>
                </a:lnTo>
                <a:lnTo>
                  <a:pt x="146049" y="15875"/>
                </a:lnTo>
                <a:lnTo>
                  <a:pt x="174625" y="9525"/>
                </a:lnTo>
                <a:lnTo>
                  <a:pt x="192087" y="4762"/>
                </a:lnTo>
                <a:lnTo>
                  <a:pt x="217487" y="3175"/>
                </a:lnTo>
                <a:close/>
              </a:path>
            </a:pathLst>
          </a:custGeom>
          <a:solidFill>
            <a:schemeClr val="accent3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83727" tIns="41863" rIns="83727" bIns="4186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8910649" y="1935217"/>
            <a:ext cx="568739" cy="1692604"/>
            <a:chOff x="9286715" y="1680422"/>
            <a:chExt cx="654939" cy="1949140"/>
          </a:xfrm>
          <a:solidFill>
            <a:schemeClr val="accent4"/>
          </a:solidFill>
        </p:grpSpPr>
        <p:sp>
          <p:nvSpPr>
            <p:cNvPr id="171" name="Freeform 137"/>
            <p:cNvSpPr>
              <a:spLocks/>
            </p:cNvSpPr>
            <p:nvPr/>
          </p:nvSpPr>
          <p:spPr bwMode="auto">
            <a:xfrm>
              <a:off x="9286715" y="1680422"/>
              <a:ext cx="654939" cy="1949140"/>
            </a:xfrm>
            <a:custGeom>
              <a:avLst/>
              <a:gdLst>
                <a:gd name="T0" fmla="*/ 0 w 376"/>
                <a:gd name="T1" fmla="*/ 0 h 1119"/>
                <a:gd name="T2" fmla="*/ 259 w 376"/>
                <a:gd name="T3" fmla="*/ 37 h 1119"/>
                <a:gd name="T4" fmla="*/ 283 w 376"/>
                <a:gd name="T5" fmla="*/ 42 h 1119"/>
                <a:gd name="T6" fmla="*/ 305 w 376"/>
                <a:gd name="T7" fmla="*/ 50 h 1119"/>
                <a:gd name="T8" fmla="*/ 325 w 376"/>
                <a:gd name="T9" fmla="*/ 60 h 1119"/>
                <a:gd name="T10" fmla="*/ 343 w 376"/>
                <a:gd name="T11" fmla="*/ 72 h 1119"/>
                <a:gd name="T12" fmla="*/ 357 w 376"/>
                <a:gd name="T13" fmla="*/ 86 h 1119"/>
                <a:gd name="T14" fmla="*/ 368 w 376"/>
                <a:gd name="T15" fmla="*/ 101 h 1119"/>
                <a:gd name="T16" fmla="*/ 374 w 376"/>
                <a:gd name="T17" fmla="*/ 119 h 1119"/>
                <a:gd name="T18" fmla="*/ 376 w 376"/>
                <a:gd name="T19" fmla="*/ 140 h 1119"/>
                <a:gd name="T20" fmla="*/ 376 w 376"/>
                <a:gd name="T21" fmla="*/ 968 h 1119"/>
                <a:gd name="T22" fmla="*/ 374 w 376"/>
                <a:gd name="T23" fmla="*/ 988 h 1119"/>
                <a:gd name="T24" fmla="*/ 368 w 376"/>
                <a:gd name="T25" fmla="*/ 1007 h 1119"/>
                <a:gd name="T26" fmla="*/ 358 w 376"/>
                <a:gd name="T27" fmla="*/ 1022 h 1119"/>
                <a:gd name="T28" fmla="*/ 344 w 376"/>
                <a:gd name="T29" fmla="*/ 1036 h 1119"/>
                <a:gd name="T30" fmla="*/ 327 w 376"/>
                <a:gd name="T31" fmla="*/ 1048 h 1119"/>
                <a:gd name="T32" fmla="*/ 306 w 376"/>
                <a:gd name="T33" fmla="*/ 1058 h 1119"/>
                <a:gd name="T34" fmla="*/ 284 w 376"/>
                <a:gd name="T35" fmla="*/ 1066 h 1119"/>
                <a:gd name="T36" fmla="*/ 259 w 376"/>
                <a:gd name="T37" fmla="*/ 1071 h 1119"/>
                <a:gd name="T38" fmla="*/ 0 w 376"/>
                <a:gd name="T39" fmla="*/ 1119 h 1119"/>
                <a:gd name="T40" fmla="*/ 0 w 376"/>
                <a:gd name="T41" fmla="*/ 0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6" h="1119">
                  <a:moveTo>
                    <a:pt x="0" y="0"/>
                  </a:moveTo>
                  <a:lnTo>
                    <a:pt x="259" y="37"/>
                  </a:lnTo>
                  <a:lnTo>
                    <a:pt x="283" y="42"/>
                  </a:lnTo>
                  <a:lnTo>
                    <a:pt x="305" y="50"/>
                  </a:lnTo>
                  <a:lnTo>
                    <a:pt x="325" y="60"/>
                  </a:lnTo>
                  <a:lnTo>
                    <a:pt x="343" y="72"/>
                  </a:lnTo>
                  <a:lnTo>
                    <a:pt x="357" y="86"/>
                  </a:lnTo>
                  <a:lnTo>
                    <a:pt x="368" y="101"/>
                  </a:lnTo>
                  <a:lnTo>
                    <a:pt x="374" y="119"/>
                  </a:lnTo>
                  <a:lnTo>
                    <a:pt x="376" y="140"/>
                  </a:lnTo>
                  <a:lnTo>
                    <a:pt x="376" y="968"/>
                  </a:lnTo>
                  <a:lnTo>
                    <a:pt x="374" y="988"/>
                  </a:lnTo>
                  <a:lnTo>
                    <a:pt x="368" y="1007"/>
                  </a:lnTo>
                  <a:lnTo>
                    <a:pt x="358" y="1022"/>
                  </a:lnTo>
                  <a:lnTo>
                    <a:pt x="344" y="1036"/>
                  </a:lnTo>
                  <a:lnTo>
                    <a:pt x="327" y="1048"/>
                  </a:lnTo>
                  <a:lnTo>
                    <a:pt x="306" y="1058"/>
                  </a:lnTo>
                  <a:lnTo>
                    <a:pt x="284" y="1066"/>
                  </a:lnTo>
                  <a:lnTo>
                    <a:pt x="259" y="1071"/>
                  </a:lnTo>
                  <a:lnTo>
                    <a:pt x="0" y="1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>
              <a:outerShdw blurRad="2540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79405" tIns="39702" rIns="79405" bIns="3970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zh-CN" altLang="en-US" sz="1600">
                <a:solidFill>
                  <a:srgbClr val="00988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9380775" y="2482548"/>
              <a:ext cx="362307" cy="344889"/>
              <a:chOff x="8289913" y="3162328"/>
              <a:chExt cx="362307" cy="344889"/>
            </a:xfrm>
            <a:grpFill/>
          </p:grpSpPr>
          <p:sp>
            <p:nvSpPr>
              <p:cNvPr id="177" name="Freeform 162"/>
              <p:cNvSpPr>
                <a:spLocks noEditPoints="1"/>
              </p:cNvSpPr>
              <p:nvPr/>
            </p:nvSpPr>
            <p:spPr bwMode="auto">
              <a:xfrm>
                <a:off x="8289913" y="3218068"/>
                <a:ext cx="362307" cy="289149"/>
              </a:xfrm>
              <a:custGeom>
                <a:avLst/>
                <a:gdLst>
                  <a:gd name="T0" fmla="*/ 174 w 208"/>
                  <a:gd name="T1" fmla="*/ 62 h 166"/>
                  <a:gd name="T2" fmla="*/ 175 w 208"/>
                  <a:gd name="T3" fmla="*/ 43 h 166"/>
                  <a:gd name="T4" fmla="*/ 122 w 208"/>
                  <a:gd name="T5" fmla="*/ 50 h 166"/>
                  <a:gd name="T6" fmla="*/ 116 w 208"/>
                  <a:gd name="T7" fmla="*/ 53 h 166"/>
                  <a:gd name="T8" fmla="*/ 80 w 208"/>
                  <a:gd name="T9" fmla="*/ 53 h 166"/>
                  <a:gd name="T10" fmla="*/ 75 w 208"/>
                  <a:gd name="T11" fmla="*/ 51 h 166"/>
                  <a:gd name="T12" fmla="*/ 72 w 208"/>
                  <a:gd name="T13" fmla="*/ 51 h 166"/>
                  <a:gd name="T14" fmla="*/ 48 w 208"/>
                  <a:gd name="T15" fmla="*/ 51 h 166"/>
                  <a:gd name="T16" fmla="*/ 48 w 208"/>
                  <a:gd name="T17" fmla="*/ 54 h 166"/>
                  <a:gd name="T18" fmla="*/ 55 w 208"/>
                  <a:gd name="T19" fmla="*/ 58 h 166"/>
                  <a:gd name="T20" fmla="*/ 58 w 208"/>
                  <a:gd name="T21" fmla="*/ 60 h 166"/>
                  <a:gd name="T22" fmla="*/ 127 w 208"/>
                  <a:gd name="T23" fmla="*/ 62 h 166"/>
                  <a:gd name="T24" fmla="*/ 10 w 208"/>
                  <a:gd name="T25" fmla="*/ 6 h 166"/>
                  <a:gd name="T26" fmla="*/ 70 w 208"/>
                  <a:gd name="T27" fmla="*/ 41 h 166"/>
                  <a:gd name="T28" fmla="*/ 10 w 208"/>
                  <a:gd name="T29" fmla="*/ 6 h 166"/>
                  <a:gd name="T30" fmla="*/ 71 w 208"/>
                  <a:gd name="T31" fmla="*/ 0 h 166"/>
                  <a:gd name="T32" fmla="*/ 75 w 208"/>
                  <a:gd name="T33" fmla="*/ 2 h 166"/>
                  <a:gd name="T34" fmla="*/ 76 w 208"/>
                  <a:gd name="T35" fmla="*/ 39 h 166"/>
                  <a:gd name="T36" fmla="*/ 80 w 208"/>
                  <a:gd name="T37" fmla="*/ 38 h 166"/>
                  <a:gd name="T38" fmla="*/ 126 w 208"/>
                  <a:gd name="T39" fmla="*/ 14 h 166"/>
                  <a:gd name="T40" fmla="*/ 131 w 208"/>
                  <a:gd name="T41" fmla="*/ 9 h 166"/>
                  <a:gd name="T42" fmla="*/ 166 w 208"/>
                  <a:gd name="T43" fmla="*/ 8 h 166"/>
                  <a:gd name="T44" fmla="*/ 169 w 208"/>
                  <a:gd name="T45" fmla="*/ 9 h 166"/>
                  <a:gd name="T46" fmla="*/ 172 w 208"/>
                  <a:gd name="T47" fmla="*/ 10 h 166"/>
                  <a:gd name="T48" fmla="*/ 175 w 208"/>
                  <a:gd name="T49" fmla="*/ 14 h 166"/>
                  <a:gd name="T50" fmla="*/ 207 w 208"/>
                  <a:gd name="T51" fmla="*/ 67 h 166"/>
                  <a:gd name="T52" fmla="*/ 208 w 208"/>
                  <a:gd name="T53" fmla="*/ 74 h 166"/>
                  <a:gd name="T54" fmla="*/ 206 w 208"/>
                  <a:gd name="T55" fmla="*/ 80 h 166"/>
                  <a:gd name="T56" fmla="*/ 201 w 208"/>
                  <a:gd name="T57" fmla="*/ 85 h 166"/>
                  <a:gd name="T58" fmla="*/ 194 w 208"/>
                  <a:gd name="T59" fmla="*/ 86 h 166"/>
                  <a:gd name="T60" fmla="*/ 193 w 208"/>
                  <a:gd name="T61" fmla="*/ 163 h 166"/>
                  <a:gd name="T62" fmla="*/ 189 w 208"/>
                  <a:gd name="T63" fmla="*/ 166 h 166"/>
                  <a:gd name="T64" fmla="*/ 185 w 208"/>
                  <a:gd name="T65" fmla="*/ 163 h 166"/>
                  <a:gd name="T66" fmla="*/ 184 w 208"/>
                  <a:gd name="T67" fmla="*/ 86 h 166"/>
                  <a:gd name="T68" fmla="*/ 171 w 208"/>
                  <a:gd name="T69" fmla="*/ 157 h 166"/>
                  <a:gd name="T70" fmla="*/ 168 w 208"/>
                  <a:gd name="T71" fmla="*/ 163 h 166"/>
                  <a:gd name="T72" fmla="*/ 162 w 208"/>
                  <a:gd name="T73" fmla="*/ 166 h 166"/>
                  <a:gd name="T74" fmla="*/ 155 w 208"/>
                  <a:gd name="T75" fmla="*/ 163 h 166"/>
                  <a:gd name="T76" fmla="*/ 153 w 208"/>
                  <a:gd name="T77" fmla="*/ 157 h 166"/>
                  <a:gd name="T78" fmla="*/ 147 w 208"/>
                  <a:gd name="T79" fmla="*/ 86 h 166"/>
                  <a:gd name="T80" fmla="*/ 147 w 208"/>
                  <a:gd name="T81" fmla="*/ 161 h 166"/>
                  <a:gd name="T82" fmla="*/ 141 w 208"/>
                  <a:gd name="T83" fmla="*/ 165 h 166"/>
                  <a:gd name="T84" fmla="*/ 135 w 208"/>
                  <a:gd name="T85" fmla="*/ 165 h 166"/>
                  <a:gd name="T86" fmla="*/ 130 w 208"/>
                  <a:gd name="T87" fmla="*/ 161 h 166"/>
                  <a:gd name="T88" fmla="*/ 129 w 208"/>
                  <a:gd name="T89" fmla="*/ 86 h 166"/>
                  <a:gd name="T90" fmla="*/ 29 w 208"/>
                  <a:gd name="T91" fmla="*/ 161 h 166"/>
                  <a:gd name="T92" fmla="*/ 26 w 208"/>
                  <a:gd name="T93" fmla="*/ 165 h 166"/>
                  <a:gd name="T94" fmla="*/ 21 w 208"/>
                  <a:gd name="T95" fmla="*/ 165 h 166"/>
                  <a:gd name="T96" fmla="*/ 19 w 208"/>
                  <a:gd name="T97" fmla="*/ 161 h 166"/>
                  <a:gd name="T98" fmla="*/ 11 w 208"/>
                  <a:gd name="T99" fmla="*/ 86 h 166"/>
                  <a:gd name="T100" fmla="*/ 4 w 208"/>
                  <a:gd name="T101" fmla="*/ 83 h 166"/>
                  <a:gd name="T102" fmla="*/ 0 w 208"/>
                  <a:gd name="T103" fmla="*/ 77 h 166"/>
                  <a:gd name="T104" fmla="*/ 0 w 208"/>
                  <a:gd name="T105" fmla="*/ 69 h 166"/>
                  <a:gd name="T106" fmla="*/ 4 w 208"/>
                  <a:gd name="T107" fmla="*/ 64 h 166"/>
                  <a:gd name="T108" fmla="*/ 11 w 208"/>
                  <a:gd name="T109" fmla="*/ 62 h 166"/>
                  <a:gd name="T110" fmla="*/ 22 w 208"/>
                  <a:gd name="T111" fmla="*/ 60 h 166"/>
                  <a:gd name="T112" fmla="*/ 23 w 208"/>
                  <a:gd name="T113" fmla="*/ 58 h 166"/>
                  <a:gd name="T114" fmla="*/ 30 w 208"/>
                  <a:gd name="T115" fmla="*/ 54 h 166"/>
                  <a:gd name="T116" fmla="*/ 32 w 208"/>
                  <a:gd name="T117" fmla="*/ 54 h 166"/>
                  <a:gd name="T118" fmla="*/ 9 w 208"/>
                  <a:gd name="T119" fmla="*/ 51 h 166"/>
                  <a:gd name="T120" fmla="*/ 4 w 208"/>
                  <a:gd name="T121" fmla="*/ 48 h 166"/>
                  <a:gd name="T122" fmla="*/ 3 w 208"/>
                  <a:gd name="T123" fmla="*/ 5 h 166"/>
                  <a:gd name="T124" fmla="*/ 7 w 208"/>
                  <a:gd name="T125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08" h="166">
                    <a:moveTo>
                      <a:pt x="175" y="43"/>
                    </a:moveTo>
                    <a:lnTo>
                      <a:pt x="174" y="62"/>
                    </a:lnTo>
                    <a:lnTo>
                      <a:pt x="186" y="62"/>
                    </a:lnTo>
                    <a:lnTo>
                      <a:pt x="175" y="43"/>
                    </a:lnTo>
                    <a:close/>
                    <a:moveTo>
                      <a:pt x="126" y="42"/>
                    </a:moveTo>
                    <a:lnTo>
                      <a:pt x="122" y="50"/>
                    </a:lnTo>
                    <a:lnTo>
                      <a:pt x="119" y="52"/>
                    </a:lnTo>
                    <a:lnTo>
                      <a:pt x="116" y="53"/>
                    </a:lnTo>
                    <a:lnTo>
                      <a:pt x="115" y="53"/>
                    </a:lnTo>
                    <a:lnTo>
                      <a:pt x="80" y="53"/>
                    </a:lnTo>
                    <a:lnTo>
                      <a:pt x="77" y="53"/>
                    </a:lnTo>
                    <a:lnTo>
                      <a:pt x="75" y="51"/>
                    </a:lnTo>
                    <a:lnTo>
                      <a:pt x="74" y="50"/>
                    </a:lnTo>
                    <a:lnTo>
                      <a:pt x="72" y="51"/>
                    </a:lnTo>
                    <a:lnTo>
                      <a:pt x="71" y="51"/>
                    </a:lnTo>
                    <a:lnTo>
                      <a:pt x="48" y="51"/>
                    </a:lnTo>
                    <a:lnTo>
                      <a:pt x="48" y="54"/>
                    </a:lnTo>
                    <a:lnTo>
                      <a:pt x="48" y="54"/>
                    </a:lnTo>
                    <a:lnTo>
                      <a:pt x="48" y="54"/>
                    </a:lnTo>
                    <a:lnTo>
                      <a:pt x="55" y="58"/>
                    </a:lnTo>
                    <a:lnTo>
                      <a:pt x="57" y="59"/>
                    </a:lnTo>
                    <a:lnTo>
                      <a:pt x="58" y="60"/>
                    </a:lnTo>
                    <a:lnTo>
                      <a:pt x="57" y="62"/>
                    </a:lnTo>
                    <a:lnTo>
                      <a:pt x="127" y="62"/>
                    </a:lnTo>
                    <a:lnTo>
                      <a:pt x="126" y="42"/>
                    </a:lnTo>
                    <a:close/>
                    <a:moveTo>
                      <a:pt x="10" y="6"/>
                    </a:moveTo>
                    <a:lnTo>
                      <a:pt x="10" y="41"/>
                    </a:lnTo>
                    <a:lnTo>
                      <a:pt x="70" y="41"/>
                    </a:lnTo>
                    <a:lnTo>
                      <a:pt x="70" y="6"/>
                    </a:lnTo>
                    <a:lnTo>
                      <a:pt x="10" y="6"/>
                    </a:lnTo>
                    <a:close/>
                    <a:moveTo>
                      <a:pt x="9" y="0"/>
                    </a:moveTo>
                    <a:lnTo>
                      <a:pt x="71" y="0"/>
                    </a:lnTo>
                    <a:lnTo>
                      <a:pt x="73" y="0"/>
                    </a:lnTo>
                    <a:lnTo>
                      <a:pt x="75" y="2"/>
                    </a:lnTo>
                    <a:lnTo>
                      <a:pt x="76" y="5"/>
                    </a:lnTo>
                    <a:lnTo>
                      <a:pt x="76" y="39"/>
                    </a:lnTo>
                    <a:lnTo>
                      <a:pt x="78" y="38"/>
                    </a:lnTo>
                    <a:lnTo>
                      <a:pt x="80" y="38"/>
                    </a:lnTo>
                    <a:lnTo>
                      <a:pt x="111" y="38"/>
                    </a:lnTo>
                    <a:lnTo>
                      <a:pt x="126" y="14"/>
                    </a:lnTo>
                    <a:lnTo>
                      <a:pt x="128" y="11"/>
                    </a:lnTo>
                    <a:lnTo>
                      <a:pt x="131" y="9"/>
                    </a:lnTo>
                    <a:lnTo>
                      <a:pt x="135" y="8"/>
                    </a:lnTo>
                    <a:lnTo>
                      <a:pt x="166" y="8"/>
                    </a:lnTo>
                    <a:lnTo>
                      <a:pt x="168" y="9"/>
                    </a:lnTo>
                    <a:lnTo>
                      <a:pt x="169" y="9"/>
                    </a:lnTo>
                    <a:lnTo>
                      <a:pt x="169" y="9"/>
                    </a:lnTo>
                    <a:lnTo>
                      <a:pt x="172" y="10"/>
                    </a:lnTo>
                    <a:lnTo>
                      <a:pt x="173" y="11"/>
                    </a:lnTo>
                    <a:lnTo>
                      <a:pt x="175" y="14"/>
                    </a:lnTo>
                    <a:lnTo>
                      <a:pt x="205" y="65"/>
                    </a:lnTo>
                    <a:lnTo>
                      <a:pt x="207" y="67"/>
                    </a:lnTo>
                    <a:lnTo>
                      <a:pt x="208" y="71"/>
                    </a:lnTo>
                    <a:lnTo>
                      <a:pt x="208" y="74"/>
                    </a:lnTo>
                    <a:lnTo>
                      <a:pt x="208" y="77"/>
                    </a:lnTo>
                    <a:lnTo>
                      <a:pt x="206" y="80"/>
                    </a:lnTo>
                    <a:lnTo>
                      <a:pt x="204" y="83"/>
                    </a:lnTo>
                    <a:lnTo>
                      <a:pt x="201" y="85"/>
                    </a:lnTo>
                    <a:lnTo>
                      <a:pt x="198" y="86"/>
                    </a:lnTo>
                    <a:lnTo>
                      <a:pt x="194" y="86"/>
                    </a:lnTo>
                    <a:lnTo>
                      <a:pt x="194" y="161"/>
                    </a:lnTo>
                    <a:lnTo>
                      <a:pt x="193" y="163"/>
                    </a:lnTo>
                    <a:lnTo>
                      <a:pt x="191" y="165"/>
                    </a:lnTo>
                    <a:lnTo>
                      <a:pt x="189" y="166"/>
                    </a:lnTo>
                    <a:lnTo>
                      <a:pt x="186" y="165"/>
                    </a:lnTo>
                    <a:lnTo>
                      <a:pt x="185" y="163"/>
                    </a:lnTo>
                    <a:lnTo>
                      <a:pt x="184" y="161"/>
                    </a:lnTo>
                    <a:lnTo>
                      <a:pt x="184" y="86"/>
                    </a:lnTo>
                    <a:lnTo>
                      <a:pt x="171" y="86"/>
                    </a:lnTo>
                    <a:lnTo>
                      <a:pt x="171" y="157"/>
                    </a:lnTo>
                    <a:lnTo>
                      <a:pt x="169" y="161"/>
                    </a:lnTo>
                    <a:lnTo>
                      <a:pt x="168" y="163"/>
                    </a:lnTo>
                    <a:lnTo>
                      <a:pt x="165" y="165"/>
                    </a:lnTo>
                    <a:lnTo>
                      <a:pt x="162" y="166"/>
                    </a:lnTo>
                    <a:lnTo>
                      <a:pt x="159" y="165"/>
                    </a:lnTo>
                    <a:lnTo>
                      <a:pt x="155" y="163"/>
                    </a:lnTo>
                    <a:lnTo>
                      <a:pt x="154" y="161"/>
                    </a:lnTo>
                    <a:lnTo>
                      <a:pt x="153" y="157"/>
                    </a:lnTo>
                    <a:lnTo>
                      <a:pt x="153" y="86"/>
                    </a:lnTo>
                    <a:lnTo>
                      <a:pt x="147" y="86"/>
                    </a:lnTo>
                    <a:lnTo>
                      <a:pt x="147" y="157"/>
                    </a:lnTo>
                    <a:lnTo>
                      <a:pt x="147" y="161"/>
                    </a:lnTo>
                    <a:lnTo>
                      <a:pt x="144" y="163"/>
                    </a:lnTo>
                    <a:lnTo>
                      <a:pt x="141" y="165"/>
                    </a:lnTo>
                    <a:lnTo>
                      <a:pt x="138" y="166"/>
                    </a:lnTo>
                    <a:lnTo>
                      <a:pt x="135" y="165"/>
                    </a:lnTo>
                    <a:lnTo>
                      <a:pt x="133" y="163"/>
                    </a:lnTo>
                    <a:lnTo>
                      <a:pt x="130" y="161"/>
                    </a:lnTo>
                    <a:lnTo>
                      <a:pt x="129" y="157"/>
                    </a:lnTo>
                    <a:lnTo>
                      <a:pt x="129" y="86"/>
                    </a:lnTo>
                    <a:lnTo>
                      <a:pt x="29" y="86"/>
                    </a:lnTo>
                    <a:lnTo>
                      <a:pt x="29" y="161"/>
                    </a:lnTo>
                    <a:lnTo>
                      <a:pt x="28" y="163"/>
                    </a:lnTo>
                    <a:lnTo>
                      <a:pt x="26" y="165"/>
                    </a:lnTo>
                    <a:lnTo>
                      <a:pt x="24" y="166"/>
                    </a:lnTo>
                    <a:lnTo>
                      <a:pt x="21" y="165"/>
                    </a:lnTo>
                    <a:lnTo>
                      <a:pt x="20" y="163"/>
                    </a:lnTo>
                    <a:lnTo>
                      <a:pt x="19" y="161"/>
                    </a:lnTo>
                    <a:lnTo>
                      <a:pt x="19" y="86"/>
                    </a:lnTo>
                    <a:lnTo>
                      <a:pt x="11" y="86"/>
                    </a:lnTo>
                    <a:lnTo>
                      <a:pt x="8" y="85"/>
                    </a:lnTo>
                    <a:lnTo>
                      <a:pt x="4" y="83"/>
                    </a:lnTo>
                    <a:lnTo>
                      <a:pt x="2" y="80"/>
                    </a:lnTo>
                    <a:lnTo>
                      <a:pt x="0" y="77"/>
                    </a:lnTo>
                    <a:lnTo>
                      <a:pt x="0" y="74"/>
                    </a:lnTo>
                    <a:lnTo>
                      <a:pt x="0" y="69"/>
                    </a:lnTo>
                    <a:lnTo>
                      <a:pt x="2" y="66"/>
                    </a:lnTo>
                    <a:lnTo>
                      <a:pt x="4" y="64"/>
                    </a:lnTo>
                    <a:lnTo>
                      <a:pt x="8" y="62"/>
                    </a:lnTo>
                    <a:lnTo>
                      <a:pt x="11" y="62"/>
                    </a:lnTo>
                    <a:lnTo>
                      <a:pt x="22" y="62"/>
                    </a:lnTo>
                    <a:lnTo>
                      <a:pt x="22" y="60"/>
                    </a:lnTo>
                    <a:lnTo>
                      <a:pt x="22" y="59"/>
                    </a:lnTo>
                    <a:lnTo>
                      <a:pt x="23" y="58"/>
                    </a:lnTo>
                    <a:lnTo>
                      <a:pt x="23" y="58"/>
                    </a:lnTo>
                    <a:lnTo>
                      <a:pt x="30" y="54"/>
                    </a:lnTo>
                    <a:lnTo>
                      <a:pt x="30" y="54"/>
                    </a:lnTo>
                    <a:lnTo>
                      <a:pt x="32" y="54"/>
                    </a:lnTo>
                    <a:lnTo>
                      <a:pt x="32" y="51"/>
                    </a:lnTo>
                    <a:lnTo>
                      <a:pt x="9" y="51"/>
                    </a:lnTo>
                    <a:lnTo>
                      <a:pt x="7" y="50"/>
                    </a:lnTo>
                    <a:lnTo>
                      <a:pt x="4" y="48"/>
                    </a:lnTo>
                    <a:lnTo>
                      <a:pt x="3" y="46"/>
                    </a:lnTo>
                    <a:lnTo>
                      <a:pt x="3" y="5"/>
                    </a:lnTo>
                    <a:lnTo>
                      <a:pt x="4" y="2"/>
                    </a:lnTo>
                    <a:lnTo>
                      <a:pt x="7" y="0"/>
                    </a:lnTo>
                    <a:lnTo>
                      <a:pt x="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rgbClr val="00988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78" name="Freeform 163"/>
              <p:cNvSpPr>
                <a:spLocks/>
              </p:cNvSpPr>
              <p:nvPr/>
            </p:nvSpPr>
            <p:spPr bwMode="auto">
              <a:xfrm>
                <a:off x="8518096" y="3162328"/>
                <a:ext cx="66191" cy="64449"/>
              </a:xfrm>
              <a:custGeom>
                <a:avLst/>
                <a:gdLst>
                  <a:gd name="T0" fmla="*/ 19 w 38"/>
                  <a:gd name="T1" fmla="*/ 0 h 37"/>
                  <a:gd name="T2" fmla="*/ 29 w 38"/>
                  <a:gd name="T3" fmla="*/ 3 h 37"/>
                  <a:gd name="T4" fmla="*/ 35 w 38"/>
                  <a:gd name="T5" fmla="*/ 9 h 37"/>
                  <a:gd name="T6" fmla="*/ 38 w 38"/>
                  <a:gd name="T7" fmla="*/ 19 h 37"/>
                  <a:gd name="T8" fmla="*/ 35 w 38"/>
                  <a:gd name="T9" fmla="*/ 28 h 37"/>
                  <a:gd name="T10" fmla="*/ 29 w 38"/>
                  <a:gd name="T11" fmla="*/ 34 h 37"/>
                  <a:gd name="T12" fmla="*/ 19 w 38"/>
                  <a:gd name="T13" fmla="*/ 37 h 37"/>
                  <a:gd name="T14" fmla="*/ 10 w 38"/>
                  <a:gd name="T15" fmla="*/ 34 h 37"/>
                  <a:gd name="T16" fmla="*/ 4 w 38"/>
                  <a:gd name="T17" fmla="*/ 28 h 37"/>
                  <a:gd name="T18" fmla="*/ 0 w 38"/>
                  <a:gd name="T19" fmla="*/ 19 h 37"/>
                  <a:gd name="T20" fmla="*/ 4 w 38"/>
                  <a:gd name="T21" fmla="*/ 9 h 37"/>
                  <a:gd name="T22" fmla="*/ 10 w 38"/>
                  <a:gd name="T23" fmla="*/ 3 h 37"/>
                  <a:gd name="T24" fmla="*/ 19 w 38"/>
                  <a:gd name="T2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" h="37">
                    <a:moveTo>
                      <a:pt x="19" y="0"/>
                    </a:moveTo>
                    <a:lnTo>
                      <a:pt x="29" y="3"/>
                    </a:lnTo>
                    <a:lnTo>
                      <a:pt x="35" y="9"/>
                    </a:lnTo>
                    <a:lnTo>
                      <a:pt x="38" y="19"/>
                    </a:lnTo>
                    <a:lnTo>
                      <a:pt x="35" y="28"/>
                    </a:lnTo>
                    <a:lnTo>
                      <a:pt x="29" y="34"/>
                    </a:lnTo>
                    <a:lnTo>
                      <a:pt x="19" y="37"/>
                    </a:lnTo>
                    <a:lnTo>
                      <a:pt x="10" y="34"/>
                    </a:lnTo>
                    <a:lnTo>
                      <a:pt x="4" y="28"/>
                    </a:lnTo>
                    <a:lnTo>
                      <a:pt x="0" y="19"/>
                    </a:lnTo>
                    <a:lnTo>
                      <a:pt x="4" y="9"/>
                    </a:lnTo>
                    <a:lnTo>
                      <a:pt x="10" y="3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rgbClr val="00988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2815007" y="1935217"/>
            <a:ext cx="571765" cy="1692604"/>
            <a:chOff x="2267202" y="1680422"/>
            <a:chExt cx="658423" cy="1949140"/>
          </a:xfrm>
          <a:solidFill>
            <a:schemeClr val="accent1"/>
          </a:solidFill>
        </p:grpSpPr>
        <p:sp>
          <p:nvSpPr>
            <p:cNvPr id="180" name="Freeform 37"/>
            <p:cNvSpPr>
              <a:spLocks/>
            </p:cNvSpPr>
            <p:nvPr/>
          </p:nvSpPr>
          <p:spPr bwMode="auto">
            <a:xfrm>
              <a:off x="2267202" y="1680422"/>
              <a:ext cx="658423" cy="1949140"/>
            </a:xfrm>
            <a:custGeom>
              <a:avLst/>
              <a:gdLst>
                <a:gd name="T0" fmla="*/ 0 w 378"/>
                <a:gd name="T1" fmla="*/ 0 h 1119"/>
                <a:gd name="T2" fmla="*/ 259 w 378"/>
                <a:gd name="T3" fmla="*/ 37 h 1119"/>
                <a:gd name="T4" fmla="*/ 283 w 378"/>
                <a:gd name="T5" fmla="*/ 42 h 1119"/>
                <a:gd name="T6" fmla="*/ 306 w 378"/>
                <a:gd name="T7" fmla="*/ 50 h 1119"/>
                <a:gd name="T8" fmla="*/ 326 w 378"/>
                <a:gd name="T9" fmla="*/ 60 h 1119"/>
                <a:gd name="T10" fmla="*/ 343 w 378"/>
                <a:gd name="T11" fmla="*/ 72 h 1119"/>
                <a:gd name="T12" fmla="*/ 357 w 378"/>
                <a:gd name="T13" fmla="*/ 86 h 1119"/>
                <a:gd name="T14" fmla="*/ 368 w 378"/>
                <a:gd name="T15" fmla="*/ 101 h 1119"/>
                <a:gd name="T16" fmla="*/ 376 w 378"/>
                <a:gd name="T17" fmla="*/ 119 h 1119"/>
                <a:gd name="T18" fmla="*/ 378 w 378"/>
                <a:gd name="T19" fmla="*/ 140 h 1119"/>
                <a:gd name="T20" fmla="*/ 378 w 378"/>
                <a:gd name="T21" fmla="*/ 968 h 1119"/>
                <a:gd name="T22" fmla="*/ 376 w 378"/>
                <a:gd name="T23" fmla="*/ 988 h 1119"/>
                <a:gd name="T24" fmla="*/ 369 w 378"/>
                <a:gd name="T25" fmla="*/ 1007 h 1119"/>
                <a:gd name="T26" fmla="*/ 358 w 378"/>
                <a:gd name="T27" fmla="*/ 1022 h 1119"/>
                <a:gd name="T28" fmla="*/ 344 w 378"/>
                <a:gd name="T29" fmla="*/ 1036 h 1119"/>
                <a:gd name="T30" fmla="*/ 327 w 378"/>
                <a:gd name="T31" fmla="*/ 1048 h 1119"/>
                <a:gd name="T32" fmla="*/ 307 w 378"/>
                <a:gd name="T33" fmla="*/ 1058 h 1119"/>
                <a:gd name="T34" fmla="*/ 284 w 378"/>
                <a:gd name="T35" fmla="*/ 1066 h 1119"/>
                <a:gd name="T36" fmla="*/ 259 w 378"/>
                <a:gd name="T37" fmla="*/ 1071 h 1119"/>
                <a:gd name="T38" fmla="*/ 0 w 378"/>
                <a:gd name="T39" fmla="*/ 1119 h 1119"/>
                <a:gd name="T40" fmla="*/ 0 w 378"/>
                <a:gd name="T41" fmla="*/ 0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8" h="1119">
                  <a:moveTo>
                    <a:pt x="0" y="0"/>
                  </a:moveTo>
                  <a:lnTo>
                    <a:pt x="259" y="37"/>
                  </a:lnTo>
                  <a:lnTo>
                    <a:pt x="283" y="42"/>
                  </a:lnTo>
                  <a:lnTo>
                    <a:pt x="306" y="50"/>
                  </a:lnTo>
                  <a:lnTo>
                    <a:pt x="326" y="60"/>
                  </a:lnTo>
                  <a:lnTo>
                    <a:pt x="343" y="72"/>
                  </a:lnTo>
                  <a:lnTo>
                    <a:pt x="357" y="86"/>
                  </a:lnTo>
                  <a:lnTo>
                    <a:pt x="368" y="101"/>
                  </a:lnTo>
                  <a:lnTo>
                    <a:pt x="376" y="119"/>
                  </a:lnTo>
                  <a:lnTo>
                    <a:pt x="378" y="140"/>
                  </a:lnTo>
                  <a:lnTo>
                    <a:pt x="378" y="968"/>
                  </a:lnTo>
                  <a:lnTo>
                    <a:pt x="376" y="988"/>
                  </a:lnTo>
                  <a:lnTo>
                    <a:pt x="369" y="1007"/>
                  </a:lnTo>
                  <a:lnTo>
                    <a:pt x="358" y="1022"/>
                  </a:lnTo>
                  <a:lnTo>
                    <a:pt x="344" y="1036"/>
                  </a:lnTo>
                  <a:lnTo>
                    <a:pt x="327" y="1048"/>
                  </a:lnTo>
                  <a:lnTo>
                    <a:pt x="307" y="1058"/>
                  </a:lnTo>
                  <a:lnTo>
                    <a:pt x="284" y="1066"/>
                  </a:lnTo>
                  <a:lnTo>
                    <a:pt x="259" y="1071"/>
                  </a:lnTo>
                  <a:lnTo>
                    <a:pt x="0" y="1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>
              <a:outerShdw blurRad="2540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79405" tIns="39702" rIns="79405" bIns="3970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zh-CN" altLang="en-US"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2462290" y="2482548"/>
              <a:ext cx="165477" cy="344888"/>
              <a:chOff x="3505027" y="3162328"/>
              <a:chExt cx="165477" cy="344888"/>
            </a:xfrm>
            <a:grpFill/>
          </p:grpSpPr>
          <p:sp>
            <p:nvSpPr>
              <p:cNvPr id="186" name="Freeform 157"/>
              <p:cNvSpPr>
                <a:spLocks/>
              </p:cNvSpPr>
              <p:nvPr/>
            </p:nvSpPr>
            <p:spPr bwMode="auto">
              <a:xfrm>
                <a:off x="3557283" y="3162328"/>
                <a:ext cx="62707" cy="62707"/>
              </a:xfrm>
              <a:custGeom>
                <a:avLst/>
                <a:gdLst>
                  <a:gd name="T0" fmla="*/ 19 w 36"/>
                  <a:gd name="T1" fmla="*/ 0 h 36"/>
                  <a:gd name="T2" fmla="*/ 27 w 36"/>
                  <a:gd name="T3" fmla="*/ 3 h 36"/>
                  <a:gd name="T4" fmla="*/ 34 w 36"/>
                  <a:gd name="T5" fmla="*/ 9 h 36"/>
                  <a:gd name="T6" fmla="*/ 36 w 36"/>
                  <a:gd name="T7" fmla="*/ 18 h 36"/>
                  <a:gd name="T8" fmla="*/ 34 w 36"/>
                  <a:gd name="T9" fmla="*/ 28 h 36"/>
                  <a:gd name="T10" fmla="*/ 27 w 36"/>
                  <a:gd name="T11" fmla="*/ 34 h 36"/>
                  <a:gd name="T12" fmla="*/ 19 w 36"/>
                  <a:gd name="T13" fmla="*/ 36 h 36"/>
                  <a:gd name="T14" fmla="*/ 9 w 36"/>
                  <a:gd name="T15" fmla="*/ 34 h 36"/>
                  <a:gd name="T16" fmla="*/ 2 w 36"/>
                  <a:gd name="T17" fmla="*/ 28 h 36"/>
                  <a:gd name="T18" fmla="*/ 0 w 36"/>
                  <a:gd name="T19" fmla="*/ 18 h 36"/>
                  <a:gd name="T20" fmla="*/ 2 w 36"/>
                  <a:gd name="T21" fmla="*/ 9 h 36"/>
                  <a:gd name="T22" fmla="*/ 9 w 36"/>
                  <a:gd name="T23" fmla="*/ 3 h 36"/>
                  <a:gd name="T24" fmla="*/ 19 w 36"/>
                  <a:gd name="T2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36">
                    <a:moveTo>
                      <a:pt x="19" y="0"/>
                    </a:moveTo>
                    <a:lnTo>
                      <a:pt x="27" y="3"/>
                    </a:lnTo>
                    <a:lnTo>
                      <a:pt x="34" y="9"/>
                    </a:lnTo>
                    <a:lnTo>
                      <a:pt x="36" y="18"/>
                    </a:lnTo>
                    <a:lnTo>
                      <a:pt x="34" y="28"/>
                    </a:lnTo>
                    <a:lnTo>
                      <a:pt x="27" y="34"/>
                    </a:lnTo>
                    <a:lnTo>
                      <a:pt x="19" y="36"/>
                    </a:lnTo>
                    <a:lnTo>
                      <a:pt x="9" y="34"/>
                    </a:lnTo>
                    <a:lnTo>
                      <a:pt x="2" y="28"/>
                    </a:lnTo>
                    <a:lnTo>
                      <a:pt x="0" y="18"/>
                    </a:lnTo>
                    <a:lnTo>
                      <a:pt x="2" y="9"/>
                    </a:lnTo>
                    <a:lnTo>
                      <a:pt x="9" y="3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87" name="Freeform 158"/>
              <p:cNvSpPr>
                <a:spLocks noEditPoints="1"/>
              </p:cNvSpPr>
              <p:nvPr/>
            </p:nvSpPr>
            <p:spPr bwMode="auto">
              <a:xfrm>
                <a:off x="3505027" y="3176263"/>
                <a:ext cx="165477" cy="330953"/>
              </a:xfrm>
              <a:custGeom>
                <a:avLst/>
                <a:gdLst>
                  <a:gd name="T0" fmla="*/ 71 w 95"/>
                  <a:gd name="T1" fmla="*/ 21 h 190"/>
                  <a:gd name="T2" fmla="*/ 73 w 95"/>
                  <a:gd name="T3" fmla="*/ 23 h 190"/>
                  <a:gd name="T4" fmla="*/ 77 w 95"/>
                  <a:gd name="T5" fmla="*/ 23 h 190"/>
                  <a:gd name="T6" fmla="*/ 77 w 95"/>
                  <a:gd name="T7" fmla="*/ 21 h 190"/>
                  <a:gd name="T8" fmla="*/ 70 w 95"/>
                  <a:gd name="T9" fmla="*/ 3 h 190"/>
                  <a:gd name="T10" fmla="*/ 69 w 95"/>
                  <a:gd name="T11" fmla="*/ 15 h 190"/>
                  <a:gd name="T12" fmla="*/ 73 w 95"/>
                  <a:gd name="T13" fmla="*/ 17 h 190"/>
                  <a:gd name="T14" fmla="*/ 79 w 95"/>
                  <a:gd name="T15" fmla="*/ 16 h 190"/>
                  <a:gd name="T16" fmla="*/ 79 w 95"/>
                  <a:gd name="T17" fmla="*/ 4 h 190"/>
                  <a:gd name="T18" fmla="*/ 73 w 95"/>
                  <a:gd name="T19" fmla="*/ 2 h 190"/>
                  <a:gd name="T20" fmla="*/ 76 w 95"/>
                  <a:gd name="T21" fmla="*/ 1 h 190"/>
                  <a:gd name="T22" fmla="*/ 75 w 95"/>
                  <a:gd name="T23" fmla="*/ 0 h 190"/>
                  <a:gd name="T24" fmla="*/ 75 w 95"/>
                  <a:gd name="T25" fmla="*/ 1 h 190"/>
                  <a:gd name="T26" fmla="*/ 73 w 95"/>
                  <a:gd name="T27" fmla="*/ 1 h 190"/>
                  <a:gd name="T28" fmla="*/ 74 w 95"/>
                  <a:gd name="T29" fmla="*/ 0 h 190"/>
                  <a:gd name="T30" fmla="*/ 79 w 95"/>
                  <a:gd name="T31" fmla="*/ 1 h 190"/>
                  <a:gd name="T32" fmla="*/ 81 w 95"/>
                  <a:gd name="T33" fmla="*/ 21 h 190"/>
                  <a:gd name="T34" fmla="*/ 82 w 95"/>
                  <a:gd name="T35" fmla="*/ 22 h 190"/>
                  <a:gd name="T36" fmla="*/ 90 w 95"/>
                  <a:gd name="T37" fmla="*/ 25 h 190"/>
                  <a:gd name="T38" fmla="*/ 95 w 95"/>
                  <a:gd name="T39" fmla="*/ 60 h 190"/>
                  <a:gd name="T40" fmla="*/ 89 w 95"/>
                  <a:gd name="T41" fmla="*/ 65 h 190"/>
                  <a:gd name="T42" fmla="*/ 82 w 95"/>
                  <a:gd name="T43" fmla="*/ 63 h 190"/>
                  <a:gd name="T44" fmla="*/ 70 w 95"/>
                  <a:gd name="T45" fmla="*/ 101 h 190"/>
                  <a:gd name="T46" fmla="*/ 68 w 95"/>
                  <a:gd name="T47" fmla="*/ 185 h 190"/>
                  <a:gd name="T48" fmla="*/ 61 w 95"/>
                  <a:gd name="T49" fmla="*/ 190 h 190"/>
                  <a:gd name="T50" fmla="*/ 52 w 95"/>
                  <a:gd name="T51" fmla="*/ 185 h 190"/>
                  <a:gd name="T52" fmla="*/ 45 w 95"/>
                  <a:gd name="T53" fmla="*/ 108 h 190"/>
                  <a:gd name="T54" fmla="*/ 42 w 95"/>
                  <a:gd name="T55" fmla="*/ 187 h 190"/>
                  <a:gd name="T56" fmla="*/ 33 w 95"/>
                  <a:gd name="T57" fmla="*/ 189 h 190"/>
                  <a:gd name="T58" fmla="*/ 28 w 95"/>
                  <a:gd name="T59" fmla="*/ 181 h 190"/>
                  <a:gd name="T60" fmla="*/ 26 w 95"/>
                  <a:gd name="T61" fmla="*/ 98 h 190"/>
                  <a:gd name="T62" fmla="*/ 12 w 95"/>
                  <a:gd name="T63" fmla="*/ 110 h 190"/>
                  <a:gd name="T64" fmla="*/ 4 w 95"/>
                  <a:gd name="T65" fmla="*/ 112 h 190"/>
                  <a:gd name="T66" fmla="*/ 0 w 95"/>
                  <a:gd name="T67" fmla="*/ 104 h 190"/>
                  <a:gd name="T68" fmla="*/ 25 w 95"/>
                  <a:gd name="T69" fmla="*/ 37 h 190"/>
                  <a:gd name="T70" fmla="*/ 29 w 95"/>
                  <a:gd name="T71" fmla="*/ 32 h 190"/>
                  <a:gd name="T72" fmla="*/ 64 w 95"/>
                  <a:gd name="T73" fmla="*/ 30 h 190"/>
                  <a:gd name="T74" fmla="*/ 70 w 95"/>
                  <a:gd name="T75" fmla="*/ 33 h 190"/>
                  <a:gd name="T76" fmla="*/ 76 w 95"/>
                  <a:gd name="T77" fmla="*/ 27 h 190"/>
                  <a:gd name="T78" fmla="*/ 77 w 95"/>
                  <a:gd name="T79" fmla="*/ 25 h 190"/>
                  <a:gd name="T80" fmla="*/ 68 w 95"/>
                  <a:gd name="T81" fmla="*/ 23 h 190"/>
                  <a:gd name="T82" fmla="*/ 68 w 95"/>
                  <a:gd name="T83" fmla="*/ 2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95" h="190">
                    <a:moveTo>
                      <a:pt x="73" y="21"/>
                    </a:moveTo>
                    <a:lnTo>
                      <a:pt x="71" y="21"/>
                    </a:lnTo>
                    <a:lnTo>
                      <a:pt x="71" y="21"/>
                    </a:lnTo>
                    <a:lnTo>
                      <a:pt x="71" y="23"/>
                    </a:lnTo>
                    <a:lnTo>
                      <a:pt x="71" y="23"/>
                    </a:lnTo>
                    <a:lnTo>
                      <a:pt x="73" y="23"/>
                    </a:lnTo>
                    <a:lnTo>
                      <a:pt x="77" y="23"/>
                    </a:lnTo>
                    <a:lnTo>
                      <a:pt x="77" y="23"/>
                    </a:lnTo>
                    <a:lnTo>
                      <a:pt x="77" y="23"/>
                    </a:lnTo>
                    <a:lnTo>
                      <a:pt x="77" y="21"/>
                    </a:lnTo>
                    <a:lnTo>
                      <a:pt x="77" y="21"/>
                    </a:lnTo>
                    <a:lnTo>
                      <a:pt x="77" y="21"/>
                    </a:lnTo>
                    <a:lnTo>
                      <a:pt x="73" y="21"/>
                    </a:lnTo>
                    <a:close/>
                    <a:moveTo>
                      <a:pt x="73" y="2"/>
                    </a:moveTo>
                    <a:lnTo>
                      <a:pt x="70" y="3"/>
                    </a:lnTo>
                    <a:lnTo>
                      <a:pt x="69" y="4"/>
                    </a:lnTo>
                    <a:lnTo>
                      <a:pt x="69" y="5"/>
                    </a:lnTo>
                    <a:lnTo>
                      <a:pt x="69" y="15"/>
                    </a:lnTo>
                    <a:lnTo>
                      <a:pt x="69" y="16"/>
                    </a:lnTo>
                    <a:lnTo>
                      <a:pt x="70" y="17"/>
                    </a:lnTo>
                    <a:lnTo>
                      <a:pt x="73" y="17"/>
                    </a:lnTo>
                    <a:lnTo>
                      <a:pt x="76" y="17"/>
                    </a:lnTo>
                    <a:lnTo>
                      <a:pt x="78" y="17"/>
                    </a:lnTo>
                    <a:lnTo>
                      <a:pt x="79" y="16"/>
                    </a:lnTo>
                    <a:lnTo>
                      <a:pt x="79" y="15"/>
                    </a:lnTo>
                    <a:lnTo>
                      <a:pt x="79" y="5"/>
                    </a:lnTo>
                    <a:lnTo>
                      <a:pt x="79" y="4"/>
                    </a:lnTo>
                    <a:lnTo>
                      <a:pt x="78" y="3"/>
                    </a:lnTo>
                    <a:lnTo>
                      <a:pt x="76" y="2"/>
                    </a:lnTo>
                    <a:lnTo>
                      <a:pt x="73" y="2"/>
                    </a:lnTo>
                    <a:close/>
                    <a:moveTo>
                      <a:pt x="76" y="0"/>
                    </a:moveTo>
                    <a:lnTo>
                      <a:pt x="75" y="1"/>
                    </a:lnTo>
                    <a:lnTo>
                      <a:pt x="76" y="1"/>
                    </a:lnTo>
                    <a:lnTo>
                      <a:pt x="76" y="1"/>
                    </a:lnTo>
                    <a:lnTo>
                      <a:pt x="76" y="0"/>
                    </a:lnTo>
                    <a:close/>
                    <a:moveTo>
                      <a:pt x="75" y="0"/>
                    </a:moveTo>
                    <a:lnTo>
                      <a:pt x="74" y="1"/>
                    </a:lnTo>
                    <a:lnTo>
                      <a:pt x="75" y="1"/>
                    </a:lnTo>
                    <a:lnTo>
                      <a:pt x="75" y="1"/>
                    </a:lnTo>
                    <a:lnTo>
                      <a:pt x="75" y="0"/>
                    </a:lnTo>
                    <a:close/>
                    <a:moveTo>
                      <a:pt x="74" y="0"/>
                    </a:moveTo>
                    <a:lnTo>
                      <a:pt x="73" y="1"/>
                    </a:lnTo>
                    <a:lnTo>
                      <a:pt x="74" y="1"/>
                    </a:lnTo>
                    <a:lnTo>
                      <a:pt x="74" y="1"/>
                    </a:lnTo>
                    <a:lnTo>
                      <a:pt x="74" y="0"/>
                    </a:lnTo>
                    <a:close/>
                    <a:moveTo>
                      <a:pt x="71" y="0"/>
                    </a:moveTo>
                    <a:lnTo>
                      <a:pt x="77" y="0"/>
                    </a:lnTo>
                    <a:lnTo>
                      <a:pt x="79" y="1"/>
                    </a:lnTo>
                    <a:lnTo>
                      <a:pt x="80" y="2"/>
                    </a:lnTo>
                    <a:lnTo>
                      <a:pt x="81" y="4"/>
                    </a:lnTo>
                    <a:lnTo>
                      <a:pt x="81" y="21"/>
                    </a:lnTo>
                    <a:lnTo>
                      <a:pt x="81" y="22"/>
                    </a:lnTo>
                    <a:lnTo>
                      <a:pt x="81" y="22"/>
                    </a:lnTo>
                    <a:lnTo>
                      <a:pt x="82" y="22"/>
                    </a:lnTo>
                    <a:lnTo>
                      <a:pt x="86" y="22"/>
                    </a:lnTo>
                    <a:lnTo>
                      <a:pt x="88" y="23"/>
                    </a:lnTo>
                    <a:lnTo>
                      <a:pt x="90" y="25"/>
                    </a:lnTo>
                    <a:lnTo>
                      <a:pt x="91" y="28"/>
                    </a:lnTo>
                    <a:lnTo>
                      <a:pt x="95" y="57"/>
                    </a:lnTo>
                    <a:lnTo>
                      <a:pt x="95" y="60"/>
                    </a:lnTo>
                    <a:lnTo>
                      <a:pt x="94" y="63"/>
                    </a:lnTo>
                    <a:lnTo>
                      <a:pt x="92" y="64"/>
                    </a:lnTo>
                    <a:lnTo>
                      <a:pt x="89" y="65"/>
                    </a:lnTo>
                    <a:lnTo>
                      <a:pt x="87" y="65"/>
                    </a:lnTo>
                    <a:lnTo>
                      <a:pt x="84" y="64"/>
                    </a:lnTo>
                    <a:lnTo>
                      <a:pt x="82" y="63"/>
                    </a:lnTo>
                    <a:lnTo>
                      <a:pt x="73" y="54"/>
                    </a:lnTo>
                    <a:lnTo>
                      <a:pt x="70" y="98"/>
                    </a:lnTo>
                    <a:lnTo>
                      <a:pt x="70" y="101"/>
                    </a:lnTo>
                    <a:lnTo>
                      <a:pt x="69" y="103"/>
                    </a:lnTo>
                    <a:lnTo>
                      <a:pt x="69" y="181"/>
                    </a:lnTo>
                    <a:lnTo>
                      <a:pt x="68" y="185"/>
                    </a:lnTo>
                    <a:lnTo>
                      <a:pt x="66" y="187"/>
                    </a:lnTo>
                    <a:lnTo>
                      <a:pt x="64" y="189"/>
                    </a:lnTo>
                    <a:lnTo>
                      <a:pt x="61" y="190"/>
                    </a:lnTo>
                    <a:lnTo>
                      <a:pt x="57" y="189"/>
                    </a:lnTo>
                    <a:lnTo>
                      <a:pt x="54" y="187"/>
                    </a:lnTo>
                    <a:lnTo>
                      <a:pt x="52" y="185"/>
                    </a:lnTo>
                    <a:lnTo>
                      <a:pt x="52" y="181"/>
                    </a:lnTo>
                    <a:lnTo>
                      <a:pt x="52" y="108"/>
                    </a:lnTo>
                    <a:lnTo>
                      <a:pt x="45" y="108"/>
                    </a:lnTo>
                    <a:lnTo>
                      <a:pt x="45" y="181"/>
                    </a:lnTo>
                    <a:lnTo>
                      <a:pt x="44" y="185"/>
                    </a:lnTo>
                    <a:lnTo>
                      <a:pt x="42" y="187"/>
                    </a:lnTo>
                    <a:lnTo>
                      <a:pt x="40" y="189"/>
                    </a:lnTo>
                    <a:lnTo>
                      <a:pt x="37" y="190"/>
                    </a:lnTo>
                    <a:lnTo>
                      <a:pt x="33" y="189"/>
                    </a:lnTo>
                    <a:lnTo>
                      <a:pt x="30" y="187"/>
                    </a:lnTo>
                    <a:lnTo>
                      <a:pt x="28" y="185"/>
                    </a:lnTo>
                    <a:lnTo>
                      <a:pt x="28" y="181"/>
                    </a:lnTo>
                    <a:lnTo>
                      <a:pt x="28" y="103"/>
                    </a:lnTo>
                    <a:lnTo>
                      <a:pt x="26" y="101"/>
                    </a:lnTo>
                    <a:lnTo>
                      <a:pt x="26" y="98"/>
                    </a:lnTo>
                    <a:lnTo>
                      <a:pt x="25" y="77"/>
                    </a:lnTo>
                    <a:lnTo>
                      <a:pt x="14" y="108"/>
                    </a:lnTo>
                    <a:lnTo>
                      <a:pt x="12" y="110"/>
                    </a:lnTo>
                    <a:lnTo>
                      <a:pt x="10" y="112"/>
                    </a:lnTo>
                    <a:lnTo>
                      <a:pt x="7" y="112"/>
                    </a:lnTo>
                    <a:lnTo>
                      <a:pt x="4" y="112"/>
                    </a:lnTo>
                    <a:lnTo>
                      <a:pt x="2" y="110"/>
                    </a:lnTo>
                    <a:lnTo>
                      <a:pt x="0" y="108"/>
                    </a:lnTo>
                    <a:lnTo>
                      <a:pt x="0" y="104"/>
                    </a:lnTo>
                    <a:lnTo>
                      <a:pt x="0" y="102"/>
                    </a:lnTo>
                    <a:lnTo>
                      <a:pt x="24" y="38"/>
                    </a:lnTo>
                    <a:lnTo>
                      <a:pt x="25" y="37"/>
                    </a:lnTo>
                    <a:lnTo>
                      <a:pt x="26" y="35"/>
                    </a:lnTo>
                    <a:lnTo>
                      <a:pt x="27" y="33"/>
                    </a:lnTo>
                    <a:lnTo>
                      <a:pt x="29" y="32"/>
                    </a:lnTo>
                    <a:lnTo>
                      <a:pt x="31" y="32"/>
                    </a:lnTo>
                    <a:lnTo>
                      <a:pt x="33" y="30"/>
                    </a:lnTo>
                    <a:lnTo>
                      <a:pt x="64" y="30"/>
                    </a:lnTo>
                    <a:lnTo>
                      <a:pt x="65" y="30"/>
                    </a:lnTo>
                    <a:lnTo>
                      <a:pt x="68" y="32"/>
                    </a:lnTo>
                    <a:lnTo>
                      <a:pt x="70" y="33"/>
                    </a:lnTo>
                    <a:lnTo>
                      <a:pt x="78" y="39"/>
                    </a:lnTo>
                    <a:lnTo>
                      <a:pt x="76" y="30"/>
                    </a:lnTo>
                    <a:lnTo>
                      <a:pt x="76" y="27"/>
                    </a:lnTo>
                    <a:lnTo>
                      <a:pt x="77" y="25"/>
                    </a:lnTo>
                    <a:lnTo>
                      <a:pt x="77" y="25"/>
                    </a:lnTo>
                    <a:lnTo>
                      <a:pt x="77" y="25"/>
                    </a:lnTo>
                    <a:lnTo>
                      <a:pt x="71" y="25"/>
                    </a:lnTo>
                    <a:lnTo>
                      <a:pt x="69" y="25"/>
                    </a:lnTo>
                    <a:lnTo>
                      <a:pt x="68" y="23"/>
                    </a:lnTo>
                    <a:lnTo>
                      <a:pt x="67" y="21"/>
                    </a:lnTo>
                    <a:lnTo>
                      <a:pt x="67" y="4"/>
                    </a:lnTo>
                    <a:lnTo>
                      <a:pt x="68" y="2"/>
                    </a:lnTo>
                    <a:lnTo>
                      <a:pt x="69" y="1"/>
                    </a:lnTo>
                    <a:lnTo>
                      <a:pt x="7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4828313" y="1935217"/>
            <a:ext cx="570252" cy="1692604"/>
            <a:chOff x="4585650" y="1680422"/>
            <a:chExt cx="656681" cy="1949140"/>
          </a:xfrm>
          <a:solidFill>
            <a:schemeClr val="accent2"/>
          </a:solidFill>
        </p:grpSpPr>
        <p:sp>
          <p:nvSpPr>
            <p:cNvPr id="189" name="Freeform 72"/>
            <p:cNvSpPr>
              <a:spLocks/>
            </p:cNvSpPr>
            <p:nvPr/>
          </p:nvSpPr>
          <p:spPr bwMode="auto">
            <a:xfrm>
              <a:off x="4585650" y="1680422"/>
              <a:ext cx="656681" cy="1949140"/>
            </a:xfrm>
            <a:custGeom>
              <a:avLst/>
              <a:gdLst>
                <a:gd name="T0" fmla="*/ 0 w 377"/>
                <a:gd name="T1" fmla="*/ 0 h 1119"/>
                <a:gd name="T2" fmla="*/ 259 w 377"/>
                <a:gd name="T3" fmla="*/ 37 h 1119"/>
                <a:gd name="T4" fmla="*/ 283 w 377"/>
                <a:gd name="T5" fmla="*/ 42 h 1119"/>
                <a:gd name="T6" fmla="*/ 306 w 377"/>
                <a:gd name="T7" fmla="*/ 50 h 1119"/>
                <a:gd name="T8" fmla="*/ 326 w 377"/>
                <a:gd name="T9" fmla="*/ 60 h 1119"/>
                <a:gd name="T10" fmla="*/ 344 w 377"/>
                <a:gd name="T11" fmla="*/ 72 h 1119"/>
                <a:gd name="T12" fmla="*/ 358 w 377"/>
                <a:gd name="T13" fmla="*/ 86 h 1119"/>
                <a:gd name="T14" fmla="*/ 369 w 377"/>
                <a:gd name="T15" fmla="*/ 101 h 1119"/>
                <a:gd name="T16" fmla="*/ 375 w 377"/>
                <a:gd name="T17" fmla="*/ 119 h 1119"/>
                <a:gd name="T18" fmla="*/ 377 w 377"/>
                <a:gd name="T19" fmla="*/ 140 h 1119"/>
                <a:gd name="T20" fmla="*/ 377 w 377"/>
                <a:gd name="T21" fmla="*/ 968 h 1119"/>
                <a:gd name="T22" fmla="*/ 375 w 377"/>
                <a:gd name="T23" fmla="*/ 988 h 1119"/>
                <a:gd name="T24" fmla="*/ 369 w 377"/>
                <a:gd name="T25" fmla="*/ 1007 h 1119"/>
                <a:gd name="T26" fmla="*/ 358 w 377"/>
                <a:gd name="T27" fmla="*/ 1022 h 1119"/>
                <a:gd name="T28" fmla="*/ 344 w 377"/>
                <a:gd name="T29" fmla="*/ 1036 h 1119"/>
                <a:gd name="T30" fmla="*/ 327 w 377"/>
                <a:gd name="T31" fmla="*/ 1048 h 1119"/>
                <a:gd name="T32" fmla="*/ 307 w 377"/>
                <a:gd name="T33" fmla="*/ 1058 h 1119"/>
                <a:gd name="T34" fmla="*/ 284 w 377"/>
                <a:gd name="T35" fmla="*/ 1066 h 1119"/>
                <a:gd name="T36" fmla="*/ 259 w 377"/>
                <a:gd name="T37" fmla="*/ 1071 h 1119"/>
                <a:gd name="T38" fmla="*/ 0 w 377"/>
                <a:gd name="T39" fmla="*/ 1119 h 1119"/>
                <a:gd name="T40" fmla="*/ 0 w 377"/>
                <a:gd name="T41" fmla="*/ 0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7" h="1119">
                  <a:moveTo>
                    <a:pt x="0" y="0"/>
                  </a:moveTo>
                  <a:lnTo>
                    <a:pt x="259" y="37"/>
                  </a:lnTo>
                  <a:lnTo>
                    <a:pt x="283" y="42"/>
                  </a:lnTo>
                  <a:lnTo>
                    <a:pt x="306" y="50"/>
                  </a:lnTo>
                  <a:lnTo>
                    <a:pt x="326" y="60"/>
                  </a:lnTo>
                  <a:lnTo>
                    <a:pt x="344" y="72"/>
                  </a:lnTo>
                  <a:lnTo>
                    <a:pt x="358" y="86"/>
                  </a:lnTo>
                  <a:lnTo>
                    <a:pt x="369" y="101"/>
                  </a:lnTo>
                  <a:lnTo>
                    <a:pt x="375" y="119"/>
                  </a:lnTo>
                  <a:lnTo>
                    <a:pt x="377" y="140"/>
                  </a:lnTo>
                  <a:lnTo>
                    <a:pt x="377" y="968"/>
                  </a:lnTo>
                  <a:lnTo>
                    <a:pt x="375" y="988"/>
                  </a:lnTo>
                  <a:lnTo>
                    <a:pt x="369" y="1007"/>
                  </a:lnTo>
                  <a:lnTo>
                    <a:pt x="358" y="1022"/>
                  </a:lnTo>
                  <a:lnTo>
                    <a:pt x="344" y="1036"/>
                  </a:lnTo>
                  <a:lnTo>
                    <a:pt x="327" y="1048"/>
                  </a:lnTo>
                  <a:lnTo>
                    <a:pt x="307" y="1058"/>
                  </a:lnTo>
                  <a:lnTo>
                    <a:pt x="284" y="1066"/>
                  </a:lnTo>
                  <a:lnTo>
                    <a:pt x="259" y="1071"/>
                  </a:lnTo>
                  <a:lnTo>
                    <a:pt x="0" y="1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>
              <a:outerShdw blurRad="2540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79405" tIns="39702" rIns="79405" bIns="3970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zh-CN" altLang="en-US" sz="1600">
                <a:solidFill>
                  <a:srgbClr val="00988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4745901" y="2482548"/>
              <a:ext cx="224700" cy="344888"/>
              <a:chOff x="5098828" y="3162328"/>
              <a:chExt cx="224700" cy="344888"/>
            </a:xfrm>
            <a:grpFill/>
          </p:grpSpPr>
          <p:sp>
            <p:nvSpPr>
              <p:cNvPr id="196" name="Freeform 164"/>
              <p:cNvSpPr>
                <a:spLocks/>
              </p:cNvSpPr>
              <p:nvPr/>
            </p:nvSpPr>
            <p:spPr bwMode="auto">
              <a:xfrm>
                <a:off x="5152825" y="3162328"/>
                <a:ext cx="62707" cy="62707"/>
              </a:xfrm>
              <a:custGeom>
                <a:avLst/>
                <a:gdLst>
                  <a:gd name="T0" fmla="*/ 18 w 36"/>
                  <a:gd name="T1" fmla="*/ 0 h 36"/>
                  <a:gd name="T2" fmla="*/ 27 w 36"/>
                  <a:gd name="T3" fmla="*/ 3 h 36"/>
                  <a:gd name="T4" fmla="*/ 34 w 36"/>
                  <a:gd name="T5" fmla="*/ 9 h 36"/>
                  <a:gd name="T6" fmla="*/ 36 w 36"/>
                  <a:gd name="T7" fmla="*/ 18 h 36"/>
                  <a:gd name="T8" fmla="*/ 34 w 36"/>
                  <a:gd name="T9" fmla="*/ 28 h 36"/>
                  <a:gd name="T10" fmla="*/ 27 w 36"/>
                  <a:gd name="T11" fmla="*/ 34 h 36"/>
                  <a:gd name="T12" fmla="*/ 18 w 36"/>
                  <a:gd name="T13" fmla="*/ 36 h 36"/>
                  <a:gd name="T14" fmla="*/ 9 w 36"/>
                  <a:gd name="T15" fmla="*/ 34 h 36"/>
                  <a:gd name="T16" fmla="*/ 2 w 36"/>
                  <a:gd name="T17" fmla="*/ 28 h 36"/>
                  <a:gd name="T18" fmla="*/ 0 w 36"/>
                  <a:gd name="T19" fmla="*/ 18 h 36"/>
                  <a:gd name="T20" fmla="*/ 2 w 36"/>
                  <a:gd name="T21" fmla="*/ 9 h 36"/>
                  <a:gd name="T22" fmla="*/ 9 w 36"/>
                  <a:gd name="T23" fmla="*/ 3 h 36"/>
                  <a:gd name="T24" fmla="*/ 18 w 36"/>
                  <a:gd name="T2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36">
                    <a:moveTo>
                      <a:pt x="18" y="0"/>
                    </a:moveTo>
                    <a:lnTo>
                      <a:pt x="27" y="3"/>
                    </a:lnTo>
                    <a:lnTo>
                      <a:pt x="34" y="9"/>
                    </a:lnTo>
                    <a:lnTo>
                      <a:pt x="36" y="18"/>
                    </a:lnTo>
                    <a:lnTo>
                      <a:pt x="34" y="28"/>
                    </a:lnTo>
                    <a:lnTo>
                      <a:pt x="27" y="34"/>
                    </a:lnTo>
                    <a:lnTo>
                      <a:pt x="18" y="36"/>
                    </a:lnTo>
                    <a:lnTo>
                      <a:pt x="9" y="34"/>
                    </a:lnTo>
                    <a:lnTo>
                      <a:pt x="2" y="28"/>
                    </a:lnTo>
                    <a:lnTo>
                      <a:pt x="0" y="18"/>
                    </a:lnTo>
                    <a:lnTo>
                      <a:pt x="2" y="9"/>
                    </a:lnTo>
                    <a:lnTo>
                      <a:pt x="9" y="3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rgbClr val="00988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97" name="Freeform 165"/>
              <p:cNvSpPr>
                <a:spLocks noEditPoints="1"/>
              </p:cNvSpPr>
              <p:nvPr/>
            </p:nvSpPr>
            <p:spPr bwMode="auto">
              <a:xfrm>
                <a:off x="5257337" y="3211100"/>
                <a:ext cx="59223" cy="41805"/>
              </a:xfrm>
              <a:custGeom>
                <a:avLst/>
                <a:gdLst>
                  <a:gd name="T0" fmla="*/ 4 w 34"/>
                  <a:gd name="T1" fmla="*/ 3 h 24"/>
                  <a:gd name="T2" fmla="*/ 4 w 34"/>
                  <a:gd name="T3" fmla="*/ 19 h 24"/>
                  <a:gd name="T4" fmla="*/ 28 w 34"/>
                  <a:gd name="T5" fmla="*/ 19 h 24"/>
                  <a:gd name="T6" fmla="*/ 28 w 34"/>
                  <a:gd name="T7" fmla="*/ 3 h 24"/>
                  <a:gd name="T8" fmla="*/ 4 w 34"/>
                  <a:gd name="T9" fmla="*/ 3 h 24"/>
                  <a:gd name="T10" fmla="*/ 2 w 34"/>
                  <a:gd name="T11" fmla="*/ 0 h 24"/>
                  <a:gd name="T12" fmla="*/ 30 w 34"/>
                  <a:gd name="T13" fmla="*/ 0 h 24"/>
                  <a:gd name="T14" fmla="*/ 33 w 34"/>
                  <a:gd name="T15" fmla="*/ 0 h 24"/>
                  <a:gd name="T16" fmla="*/ 34 w 34"/>
                  <a:gd name="T17" fmla="*/ 2 h 24"/>
                  <a:gd name="T18" fmla="*/ 34 w 34"/>
                  <a:gd name="T19" fmla="*/ 20 h 24"/>
                  <a:gd name="T20" fmla="*/ 33 w 34"/>
                  <a:gd name="T21" fmla="*/ 22 h 24"/>
                  <a:gd name="T22" fmla="*/ 30 w 34"/>
                  <a:gd name="T23" fmla="*/ 24 h 24"/>
                  <a:gd name="T24" fmla="*/ 2 w 34"/>
                  <a:gd name="T25" fmla="*/ 24 h 24"/>
                  <a:gd name="T26" fmla="*/ 0 w 34"/>
                  <a:gd name="T27" fmla="*/ 22 h 24"/>
                  <a:gd name="T28" fmla="*/ 0 w 34"/>
                  <a:gd name="T29" fmla="*/ 20 h 24"/>
                  <a:gd name="T30" fmla="*/ 0 w 34"/>
                  <a:gd name="T31" fmla="*/ 2 h 24"/>
                  <a:gd name="T32" fmla="*/ 0 w 34"/>
                  <a:gd name="T33" fmla="*/ 0 h 24"/>
                  <a:gd name="T34" fmla="*/ 2 w 34"/>
                  <a:gd name="T3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" h="24">
                    <a:moveTo>
                      <a:pt x="4" y="3"/>
                    </a:moveTo>
                    <a:lnTo>
                      <a:pt x="4" y="19"/>
                    </a:lnTo>
                    <a:lnTo>
                      <a:pt x="28" y="19"/>
                    </a:lnTo>
                    <a:lnTo>
                      <a:pt x="28" y="3"/>
                    </a:lnTo>
                    <a:lnTo>
                      <a:pt x="4" y="3"/>
                    </a:lnTo>
                    <a:close/>
                    <a:moveTo>
                      <a:pt x="2" y="0"/>
                    </a:moveTo>
                    <a:lnTo>
                      <a:pt x="30" y="0"/>
                    </a:lnTo>
                    <a:lnTo>
                      <a:pt x="33" y="0"/>
                    </a:lnTo>
                    <a:lnTo>
                      <a:pt x="34" y="2"/>
                    </a:lnTo>
                    <a:lnTo>
                      <a:pt x="34" y="20"/>
                    </a:lnTo>
                    <a:lnTo>
                      <a:pt x="33" y="22"/>
                    </a:lnTo>
                    <a:lnTo>
                      <a:pt x="30" y="24"/>
                    </a:lnTo>
                    <a:lnTo>
                      <a:pt x="2" y="24"/>
                    </a:lnTo>
                    <a:lnTo>
                      <a:pt x="0" y="22"/>
                    </a:lnTo>
                    <a:lnTo>
                      <a:pt x="0" y="20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rgbClr val="00988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98" name="Freeform 166"/>
              <p:cNvSpPr>
                <a:spLocks/>
              </p:cNvSpPr>
              <p:nvPr/>
            </p:nvSpPr>
            <p:spPr bwMode="auto">
              <a:xfrm>
                <a:off x="5098828" y="3228519"/>
                <a:ext cx="224700" cy="278697"/>
              </a:xfrm>
              <a:custGeom>
                <a:avLst/>
                <a:gdLst>
                  <a:gd name="T0" fmla="*/ 64 w 129"/>
                  <a:gd name="T1" fmla="*/ 0 h 160"/>
                  <a:gd name="T2" fmla="*/ 70 w 129"/>
                  <a:gd name="T3" fmla="*/ 4 h 160"/>
                  <a:gd name="T4" fmla="*/ 73 w 129"/>
                  <a:gd name="T5" fmla="*/ 5 h 160"/>
                  <a:gd name="T6" fmla="*/ 98 w 129"/>
                  <a:gd name="T7" fmla="*/ 20 h 160"/>
                  <a:gd name="T8" fmla="*/ 87 w 129"/>
                  <a:gd name="T9" fmla="*/ 20 h 160"/>
                  <a:gd name="T10" fmla="*/ 86 w 129"/>
                  <a:gd name="T11" fmla="*/ 18 h 160"/>
                  <a:gd name="T12" fmla="*/ 87 w 129"/>
                  <a:gd name="T13" fmla="*/ 17 h 160"/>
                  <a:gd name="T14" fmla="*/ 92 w 129"/>
                  <a:gd name="T15" fmla="*/ 14 h 160"/>
                  <a:gd name="T16" fmla="*/ 124 w 129"/>
                  <a:gd name="T17" fmla="*/ 15 h 160"/>
                  <a:gd name="T18" fmla="*/ 129 w 129"/>
                  <a:gd name="T19" fmla="*/ 18 h 160"/>
                  <a:gd name="T20" fmla="*/ 128 w 129"/>
                  <a:gd name="T21" fmla="*/ 20 h 160"/>
                  <a:gd name="T22" fmla="*/ 114 w 129"/>
                  <a:gd name="T23" fmla="*/ 20 h 160"/>
                  <a:gd name="T24" fmla="*/ 114 w 129"/>
                  <a:gd name="T25" fmla="*/ 25 h 160"/>
                  <a:gd name="T26" fmla="*/ 93 w 129"/>
                  <a:gd name="T27" fmla="*/ 46 h 160"/>
                  <a:gd name="T28" fmla="*/ 92 w 129"/>
                  <a:gd name="T29" fmla="*/ 46 h 160"/>
                  <a:gd name="T30" fmla="*/ 89 w 129"/>
                  <a:gd name="T31" fmla="*/ 47 h 160"/>
                  <a:gd name="T32" fmla="*/ 83 w 129"/>
                  <a:gd name="T33" fmla="*/ 46 h 160"/>
                  <a:gd name="T34" fmla="*/ 73 w 129"/>
                  <a:gd name="T35" fmla="*/ 32 h 160"/>
                  <a:gd name="T36" fmla="*/ 71 w 129"/>
                  <a:gd name="T37" fmla="*/ 71 h 160"/>
                  <a:gd name="T38" fmla="*/ 69 w 129"/>
                  <a:gd name="T39" fmla="*/ 151 h 160"/>
                  <a:gd name="T40" fmla="*/ 67 w 129"/>
                  <a:gd name="T41" fmla="*/ 157 h 160"/>
                  <a:gd name="T42" fmla="*/ 61 w 129"/>
                  <a:gd name="T43" fmla="*/ 160 h 160"/>
                  <a:gd name="T44" fmla="*/ 55 w 129"/>
                  <a:gd name="T45" fmla="*/ 157 h 160"/>
                  <a:gd name="T46" fmla="*/ 52 w 129"/>
                  <a:gd name="T47" fmla="*/ 151 h 160"/>
                  <a:gd name="T48" fmla="*/ 45 w 129"/>
                  <a:gd name="T49" fmla="*/ 78 h 160"/>
                  <a:gd name="T50" fmla="*/ 45 w 129"/>
                  <a:gd name="T51" fmla="*/ 155 h 160"/>
                  <a:gd name="T52" fmla="*/ 41 w 129"/>
                  <a:gd name="T53" fmla="*/ 159 h 160"/>
                  <a:gd name="T54" fmla="*/ 33 w 129"/>
                  <a:gd name="T55" fmla="*/ 159 h 160"/>
                  <a:gd name="T56" fmla="*/ 29 w 129"/>
                  <a:gd name="T57" fmla="*/ 155 h 160"/>
                  <a:gd name="T58" fmla="*/ 28 w 129"/>
                  <a:gd name="T59" fmla="*/ 73 h 160"/>
                  <a:gd name="T60" fmla="*/ 27 w 129"/>
                  <a:gd name="T61" fmla="*/ 68 h 160"/>
                  <a:gd name="T62" fmla="*/ 15 w 129"/>
                  <a:gd name="T63" fmla="*/ 78 h 160"/>
                  <a:gd name="T64" fmla="*/ 11 w 129"/>
                  <a:gd name="T65" fmla="*/ 82 h 160"/>
                  <a:gd name="T66" fmla="*/ 5 w 129"/>
                  <a:gd name="T67" fmla="*/ 82 h 160"/>
                  <a:gd name="T68" fmla="*/ 1 w 129"/>
                  <a:gd name="T69" fmla="*/ 78 h 160"/>
                  <a:gd name="T70" fmla="*/ 1 w 129"/>
                  <a:gd name="T71" fmla="*/ 72 h 160"/>
                  <a:gd name="T72" fmla="*/ 26 w 129"/>
                  <a:gd name="T73" fmla="*/ 7 h 160"/>
                  <a:gd name="T74" fmla="*/ 28 w 129"/>
                  <a:gd name="T75" fmla="*/ 3 h 160"/>
                  <a:gd name="T76" fmla="*/ 31 w 129"/>
                  <a:gd name="T77" fmla="*/ 2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9" h="160">
                    <a:moveTo>
                      <a:pt x="35" y="0"/>
                    </a:moveTo>
                    <a:lnTo>
                      <a:pt x="64" y="0"/>
                    </a:lnTo>
                    <a:lnTo>
                      <a:pt x="67" y="2"/>
                    </a:lnTo>
                    <a:lnTo>
                      <a:pt x="70" y="4"/>
                    </a:lnTo>
                    <a:lnTo>
                      <a:pt x="70" y="4"/>
                    </a:lnTo>
                    <a:lnTo>
                      <a:pt x="73" y="5"/>
                    </a:lnTo>
                    <a:lnTo>
                      <a:pt x="89" y="29"/>
                    </a:lnTo>
                    <a:lnTo>
                      <a:pt x="98" y="20"/>
                    </a:lnTo>
                    <a:lnTo>
                      <a:pt x="88" y="20"/>
                    </a:lnTo>
                    <a:lnTo>
                      <a:pt x="87" y="20"/>
                    </a:lnTo>
                    <a:lnTo>
                      <a:pt x="86" y="18"/>
                    </a:lnTo>
                    <a:lnTo>
                      <a:pt x="86" y="18"/>
                    </a:lnTo>
                    <a:lnTo>
                      <a:pt x="87" y="17"/>
                    </a:lnTo>
                    <a:lnTo>
                      <a:pt x="87" y="17"/>
                    </a:lnTo>
                    <a:lnTo>
                      <a:pt x="91" y="15"/>
                    </a:lnTo>
                    <a:lnTo>
                      <a:pt x="92" y="14"/>
                    </a:lnTo>
                    <a:lnTo>
                      <a:pt x="122" y="14"/>
                    </a:lnTo>
                    <a:lnTo>
                      <a:pt x="124" y="15"/>
                    </a:lnTo>
                    <a:lnTo>
                      <a:pt x="128" y="17"/>
                    </a:lnTo>
                    <a:lnTo>
                      <a:pt x="129" y="18"/>
                    </a:lnTo>
                    <a:lnTo>
                      <a:pt x="129" y="18"/>
                    </a:lnTo>
                    <a:lnTo>
                      <a:pt x="128" y="20"/>
                    </a:lnTo>
                    <a:lnTo>
                      <a:pt x="127" y="20"/>
                    </a:lnTo>
                    <a:lnTo>
                      <a:pt x="114" y="20"/>
                    </a:lnTo>
                    <a:lnTo>
                      <a:pt x="114" y="23"/>
                    </a:lnTo>
                    <a:lnTo>
                      <a:pt x="114" y="25"/>
                    </a:lnTo>
                    <a:lnTo>
                      <a:pt x="112" y="27"/>
                    </a:lnTo>
                    <a:lnTo>
                      <a:pt x="93" y="46"/>
                    </a:lnTo>
                    <a:lnTo>
                      <a:pt x="92" y="46"/>
                    </a:lnTo>
                    <a:lnTo>
                      <a:pt x="92" y="46"/>
                    </a:lnTo>
                    <a:lnTo>
                      <a:pt x="91" y="47"/>
                    </a:lnTo>
                    <a:lnTo>
                      <a:pt x="89" y="47"/>
                    </a:lnTo>
                    <a:lnTo>
                      <a:pt x="86" y="47"/>
                    </a:lnTo>
                    <a:lnTo>
                      <a:pt x="83" y="46"/>
                    </a:lnTo>
                    <a:lnTo>
                      <a:pt x="81" y="45"/>
                    </a:lnTo>
                    <a:lnTo>
                      <a:pt x="73" y="32"/>
                    </a:lnTo>
                    <a:lnTo>
                      <a:pt x="71" y="68"/>
                    </a:lnTo>
                    <a:lnTo>
                      <a:pt x="71" y="71"/>
                    </a:lnTo>
                    <a:lnTo>
                      <a:pt x="69" y="73"/>
                    </a:lnTo>
                    <a:lnTo>
                      <a:pt x="69" y="151"/>
                    </a:lnTo>
                    <a:lnTo>
                      <a:pt x="69" y="155"/>
                    </a:lnTo>
                    <a:lnTo>
                      <a:pt x="67" y="157"/>
                    </a:lnTo>
                    <a:lnTo>
                      <a:pt x="65" y="159"/>
                    </a:lnTo>
                    <a:lnTo>
                      <a:pt x="61" y="160"/>
                    </a:lnTo>
                    <a:lnTo>
                      <a:pt x="57" y="159"/>
                    </a:lnTo>
                    <a:lnTo>
                      <a:pt x="55" y="157"/>
                    </a:lnTo>
                    <a:lnTo>
                      <a:pt x="53" y="155"/>
                    </a:lnTo>
                    <a:lnTo>
                      <a:pt x="52" y="151"/>
                    </a:lnTo>
                    <a:lnTo>
                      <a:pt x="52" y="78"/>
                    </a:lnTo>
                    <a:lnTo>
                      <a:pt x="45" y="78"/>
                    </a:lnTo>
                    <a:lnTo>
                      <a:pt x="45" y="151"/>
                    </a:lnTo>
                    <a:lnTo>
                      <a:pt x="45" y="155"/>
                    </a:lnTo>
                    <a:lnTo>
                      <a:pt x="43" y="157"/>
                    </a:lnTo>
                    <a:lnTo>
                      <a:pt x="41" y="159"/>
                    </a:lnTo>
                    <a:lnTo>
                      <a:pt x="37" y="160"/>
                    </a:lnTo>
                    <a:lnTo>
                      <a:pt x="33" y="159"/>
                    </a:lnTo>
                    <a:lnTo>
                      <a:pt x="31" y="157"/>
                    </a:lnTo>
                    <a:lnTo>
                      <a:pt x="29" y="155"/>
                    </a:lnTo>
                    <a:lnTo>
                      <a:pt x="28" y="151"/>
                    </a:lnTo>
                    <a:lnTo>
                      <a:pt x="28" y="73"/>
                    </a:lnTo>
                    <a:lnTo>
                      <a:pt x="27" y="71"/>
                    </a:lnTo>
                    <a:lnTo>
                      <a:pt x="27" y="68"/>
                    </a:lnTo>
                    <a:lnTo>
                      <a:pt x="26" y="47"/>
                    </a:lnTo>
                    <a:lnTo>
                      <a:pt x="15" y="78"/>
                    </a:lnTo>
                    <a:lnTo>
                      <a:pt x="13" y="80"/>
                    </a:lnTo>
                    <a:lnTo>
                      <a:pt x="11" y="82"/>
                    </a:lnTo>
                    <a:lnTo>
                      <a:pt x="7" y="82"/>
                    </a:lnTo>
                    <a:lnTo>
                      <a:pt x="5" y="82"/>
                    </a:lnTo>
                    <a:lnTo>
                      <a:pt x="2" y="80"/>
                    </a:lnTo>
                    <a:lnTo>
                      <a:pt x="1" y="78"/>
                    </a:lnTo>
                    <a:lnTo>
                      <a:pt x="0" y="74"/>
                    </a:lnTo>
                    <a:lnTo>
                      <a:pt x="1" y="72"/>
                    </a:lnTo>
                    <a:lnTo>
                      <a:pt x="25" y="8"/>
                    </a:lnTo>
                    <a:lnTo>
                      <a:pt x="26" y="7"/>
                    </a:lnTo>
                    <a:lnTo>
                      <a:pt x="26" y="5"/>
                    </a:lnTo>
                    <a:lnTo>
                      <a:pt x="28" y="3"/>
                    </a:lnTo>
                    <a:lnTo>
                      <a:pt x="29" y="2"/>
                    </a:lnTo>
                    <a:lnTo>
                      <a:pt x="31" y="2"/>
                    </a:lnTo>
                    <a:lnTo>
                      <a:pt x="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rgbClr val="00988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10" name="组合 9"/>
          <p:cNvGrpSpPr/>
          <p:nvPr/>
        </p:nvGrpSpPr>
        <p:grpSpPr>
          <a:xfrm>
            <a:off x="3184715" y="4033200"/>
            <a:ext cx="6547582" cy="570252"/>
            <a:chOff x="2692946" y="4096380"/>
            <a:chExt cx="7539950" cy="656681"/>
          </a:xfrm>
          <a:solidFill>
            <a:schemeClr val="bg1"/>
          </a:solidFill>
        </p:grpSpPr>
        <p:grpSp>
          <p:nvGrpSpPr>
            <p:cNvPr id="207" name="组合 206"/>
            <p:cNvGrpSpPr/>
            <p:nvPr/>
          </p:nvGrpSpPr>
          <p:grpSpPr>
            <a:xfrm>
              <a:off x="9717306" y="4108573"/>
              <a:ext cx="515590" cy="606167"/>
              <a:chOff x="8418513" y="4619626"/>
              <a:chExt cx="469900" cy="552450"/>
            </a:xfrm>
            <a:grpFill/>
          </p:grpSpPr>
          <p:sp>
            <p:nvSpPr>
              <p:cNvPr id="172" name="Freeform 152"/>
              <p:cNvSpPr>
                <a:spLocks noEditPoints="1"/>
              </p:cNvSpPr>
              <p:nvPr/>
            </p:nvSpPr>
            <p:spPr bwMode="auto">
              <a:xfrm>
                <a:off x="8520113" y="4921251"/>
                <a:ext cx="52388" cy="85725"/>
              </a:xfrm>
              <a:custGeom>
                <a:avLst/>
                <a:gdLst>
                  <a:gd name="T0" fmla="*/ 15 w 33"/>
                  <a:gd name="T1" fmla="*/ 5 h 54"/>
                  <a:gd name="T2" fmla="*/ 12 w 33"/>
                  <a:gd name="T3" fmla="*/ 6 h 54"/>
                  <a:gd name="T4" fmla="*/ 8 w 33"/>
                  <a:gd name="T5" fmla="*/ 8 h 54"/>
                  <a:gd name="T6" fmla="*/ 6 w 33"/>
                  <a:gd name="T7" fmla="*/ 12 h 54"/>
                  <a:gd name="T8" fmla="*/ 5 w 33"/>
                  <a:gd name="T9" fmla="*/ 16 h 54"/>
                  <a:gd name="T10" fmla="*/ 5 w 33"/>
                  <a:gd name="T11" fmla="*/ 48 h 54"/>
                  <a:gd name="T12" fmla="*/ 28 w 33"/>
                  <a:gd name="T13" fmla="*/ 48 h 54"/>
                  <a:gd name="T14" fmla="*/ 28 w 33"/>
                  <a:gd name="T15" fmla="*/ 16 h 54"/>
                  <a:gd name="T16" fmla="*/ 27 w 33"/>
                  <a:gd name="T17" fmla="*/ 12 h 54"/>
                  <a:gd name="T18" fmla="*/ 25 w 33"/>
                  <a:gd name="T19" fmla="*/ 8 h 54"/>
                  <a:gd name="T20" fmla="*/ 21 w 33"/>
                  <a:gd name="T21" fmla="*/ 6 h 54"/>
                  <a:gd name="T22" fmla="*/ 17 w 33"/>
                  <a:gd name="T23" fmla="*/ 5 h 54"/>
                  <a:gd name="T24" fmla="*/ 15 w 33"/>
                  <a:gd name="T25" fmla="*/ 5 h 54"/>
                  <a:gd name="T26" fmla="*/ 15 w 33"/>
                  <a:gd name="T27" fmla="*/ 0 h 54"/>
                  <a:gd name="T28" fmla="*/ 17 w 33"/>
                  <a:gd name="T29" fmla="*/ 0 h 54"/>
                  <a:gd name="T30" fmla="*/ 22 w 33"/>
                  <a:gd name="T31" fmla="*/ 0 h 54"/>
                  <a:gd name="T32" fmla="*/ 27 w 33"/>
                  <a:gd name="T33" fmla="*/ 2 h 54"/>
                  <a:gd name="T34" fmla="*/ 30 w 33"/>
                  <a:gd name="T35" fmla="*/ 6 h 54"/>
                  <a:gd name="T36" fmla="*/ 32 w 33"/>
                  <a:gd name="T37" fmla="*/ 11 h 54"/>
                  <a:gd name="T38" fmla="*/ 33 w 33"/>
                  <a:gd name="T39" fmla="*/ 16 h 54"/>
                  <a:gd name="T40" fmla="*/ 33 w 33"/>
                  <a:gd name="T41" fmla="*/ 54 h 54"/>
                  <a:gd name="T42" fmla="*/ 0 w 33"/>
                  <a:gd name="T43" fmla="*/ 54 h 54"/>
                  <a:gd name="T44" fmla="*/ 0 w 33"/>
                  <a:gd name="T45" fmla="*/ 16 h 54"/>
                  <a:gd name="T46" fmla="*/ 0 w 33"/>
                  <a:gd name="T47" fmla="*/ 11 h 54"/>
                  <a:gd name="T48" fmla="*/ 2 w 33"/>
                  <a:gd name="T49" fmla="*/ 6 h 54"/>
                  <a:gd name="T50" fmla="*/ 6 w 33"/>
                  <a:gd name="T51" fmla="*/ 2 h 54"/>
                  <a:gd name="T52" fmla="*/ 11 w 33"/>
                  <a:gd name="T53" fmla="*/ 0 h 54"/>
                  <a:gd name="T54" fmla="*/ 15 w 33"/>
                  <a:gd name="T55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3" h="54">
                    <a:moveTo>
                      <a:pt x="15" y="5"/>
                    </a:moveTo>
                    <a:lnTo>
                      <a:pt x="12" y="6"/>
                    </a:lnTo>
                    <a:lnTo>
                      <a:pt x="8" y="8"/>
                    </a:lnTo>
                    <a:lnTo>
                      <a:pt x="6" y="12"/>
                    </a:lnTo>
                    <a:lnTo>
                      <a:pt x="5" y="16"/>
                    </a:lnTo>
                    <a:lnTo>
                      <a:pt x="5" y="48"/>
                    </a:lnTo>
                    <a:lnTo>
                      <a:pt x="28" y="48"/>
                    </a:lnTo>
                    <a:lnTo>
                      <a:pt x="28" y="16"/>
                    </a:lnTo>
                    <a:lnTo>
                      <a:pt x="27" y="12"/>
                    </a:lnTo>
                    <a:lnTo>
                      <a:pt x="25" y="8"/>
                    </a:lnTo>
                    <a:lnTo>
                      <a:pt x="21" y="6"/>
                    </a:lnTo>
                    <a:lnTo>
                      <a:pt x="17" y="5"/>
                    </a:lnTo>
                    <a:lnTo>
                      <a:pt x="15" y="5"/>
                    </a:lnTo>
                    <a:close/>
                    <a:moveTo>
                      <a:pt x="15" y="0"/>
                    </a:moveTo>
                    <a:lnTo>
                      <a:pt x="17" y="0"/>
                    </a:lnTo>
                    <a:lnTo>
                      <a:pt x="22" y="0"/>
                    </a:lnTo>
                    <a:lnTo>
                      <a:pt x="27" y="2"/>
                    </a:lnTo>
                    <a:lnTo>
                      <a:pt x="30" y="6"/>
                    </a:lnTo>
                    <a:lnTo>
                      <a:pt x="32" y="11"/>
                    </a:lnTo>
                    <a:lnTo>
                      <a:pt x="33" y="16"/>
                    </a:lnTo>
                    <a:lnTo>
                      <a:pt x="33" y="54"/>
                    </a:lnTo>
                    <a:lnTo>
                      <a:pt x="0" y="54"/>
                    </a:lnTo>
                    <a:lnTo>
                      <a:pt x="0" y="16"/>
                    </a:lnTo>
                    <a:lnTo>
                      <a:pt x="0" y="11"/>
                    </a:lnTo>
                    <a:lnTo>
                      <a:pt x="2" y="6"/>
                    </a:lnTo>
                    <a:lnTo>
                      <a:pt x="6" y="2"/>
                    </a:lnTo>
                    <a:lnTo>
                      <a:pt x="11" y="0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73" name="Freeform 153"/>
              <p:cNvSpPr>
                <a:spLocks noEditPoints="1"/>
              </p:cNvSpPr>
              <p:nvPr/>
            </p:nvSpPr>
            <p:spPr bwMode="auto">
              <a:xfrm>
                <a:off x="8589963" y="4883151"/>
                <a:ext cx="55563" cy="123825"/>
              </a:xfrm>
              <a:custGeom>
                <a:avLst/>
                <a:gdLst>
                  <a:gd name="T0" fmla="*/ 16 w 35"/>
                  <a:gd name="T1" fmla="*/ 6 h 78"/>
                  <a:gd name="T2" fmla="*/ 12 w 35"/>
                  <a:gd name="T3" fmla="*/ 7 h 78"/>
                  <a:gd name="T4" fmla="*/ 9 w 35"/>
                  <a:gd name="T5" fmla="*/ 10 h 78"/>
                  <a:gd name="T6" fmla="*/ 7 w 35"/>
                  <a:gd name="T7" fmla="*/ 13 h 78"/>
                  <a:gd name="T8" fmla="*/ 7 w 35"/>
                  <a:gd name="T9" fmla="*/ 16 h 78"/>
                  <a:gd name="T10" fmla="*/ 7 w 35"/>
                  <a:gd name="T11" fmla="*/ 72 h 78"/>
                  <a:gd name="T12" fmla="*/ 28 w 35"/>
                  <a:gd name="T13" fmla="*/ 72 h 78"/>
                  <a:gd name="T14" fmla="*/ 28 w 35"/>
                  <a:gd name="T15" fmla="*/ 16 h 78"/>
                  <a:gd name="T16" fmla="*/ 27 w 35"/>
                  <a:gd name="T17" fmla="*/ 13 h 78"/>
                  <a:gd name="T18" fmla="*/ 25 w 35"/>
                  <a:gd name="T19" fmla="*/ 10 h 78"/>
                  <a:gd name="T20" fmla="*/ 22 w 35"/>
                  <a:gd name="T21" fmla="*/ 7 h 78"/>
                  <a:gd name="T22" fmla="*/ 19 w 35"/>
                  <a:gd name="T23" fmla="*/ 6 h 78"/>
                  <a:gd name="T24" fmla="*/ 16 w 35"/>
                  <a:gd name="T25" fmla="*/ 6 h 78"/>
                  <a:gd name="T26" fmla="*/ 16 w 35"/>
                  <a:gd name="T27" fmla="*/ 0 h 78"/>
                  <a:gd name="T28" fmla="*/ 19 w 35"/>
                  <a:gd name="T29" fmla="*/ 0 h 78"/>
                  <a:gd name="T30" fmla="*/ 23 w 35"/>
                  <a:gd name="T31" fmla="*/ 1 h 78"/>
                  <a:gd name="T32" fmla="*/ 28 w 35"/>
                  <a:gd name="T33" fmla="*/ 3 h 78"/>
                  <a:gd name="T34" fmla="*/ 32 w 35"/>
                  <a:gd name="T35" fmla="*/ 7 h 78"/>
                  <a:gd name="T36" fmla="*/ 34 w 35"/>
                  <a:gd name="T37" fmla="*/ 12 h 78"/>
                  <a:gd name="T38" fmla="*/ 35 w 35"/>
                  <a:gd name="T39" fmla="*/ 16 h 78"/>
                  <a:gd name="T40" fmla="*/ 35 w 35"/>
                  <a:gd name="T41" fmla="*/ 78 h 78"/>
                  <a:gd name="T42" fmla="*/ 0 w 35"/>
                  <a:gd name="T43" fmla="*/ 78 h 78"/>
                  <a:gd name="T44" fmla="*/ 0 w 35"/>
                  <a:gd name="T45" fmla="*/ 16 h 78"/>
                  <a:gd name="T46" fmla="*/ 1 w 35"/>
                  <a:gd name="T47" fmla="*/ 12 h 78"/>
                  <a:gd name="T48" fmla="*/ 3 w 35"/>
                  <a:gd name="T49" fmla="*/ 7 h 78"/>
                  <a:gd name="T50" fmla="*/ 7 w 35"/>
                  <a:gd name="T51" fmla="*/ 3 h 78"/>
                  <a:gd name="T52" fmla="*/ 11 w 35"/>
                  <a:gd name="T53" fmla="*/ 1 h 78"/>
                  <a:gd name="T54" fmla="*/ 16 w 35"/>
                  <a:gd name="T55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" h="78">
                    <a:moveTo>
                      <a:pt x="16" y="6"/>
                    </a:moveTo>
                    <a:lnTo>
                      <a:pt x="12" y="7"/>
                    </a:lnTo>
                    <a:lnTo>
                      <a:pt x="9" y="10"/>
                    </a:lnTo>
                    <a:lnTo>
                      <a:pt x="7" y="13"/>
                    </a:lnTo>
                    <a:lnTo>
                      <a:pt x="7" y="16"/>
                    </a:lnTo>
                    <a:lnTo>
                      <a:pt x="7" y="72"/>
                    </a:lnTo>
                    <a:lnTo>
                      <a:pt x="28" y="72"/>
                    </a:lnTo>
                    <a:lnTo>
                      <a:pt x="28" y="16"/>
                    </a:lnTo>
                    <a:lnTo>
                      <a:pt x="27" y="13"/>
                    </a:lnTo>
                    <a:lnTo>
                      <a:pt x="25" y="10"/>
                    </a:lnTo>
                    <a:lnTo>
                      <a:pt x="22" y="7"/>
                    </a:lnTo>
                    <a:lnTo>
                      <a:pt x="19" y="6"/>
                    </a:lnTo>
                    <a:lnTo>
                      <a:pt x="16" y="6"/>
                    </a:lnTo>
                    <a:close/>
                    <a:moveTo>
                      <a:pt x="16" y="0"/>
                    </a:moveTo>
                    <a:lnTo>
                      <a:pt x="19" y="0"/>
                    </a:lnTo>
                    <a:lnTo>
                      <a:pt x="23" y="1"/>
                    </a:lnTo>
                    <a:lnTo>
                      <a:pt x="28" y="3"/>
                    </a:lnTo>
                    <a:lnTo>
                      <a:pt x="32" y="7"/>
                    </a:lnTo>
                    <a:lnTo>
                      <a:pt x="34" y="12"/>
                    </a:lnTo>
                    <a:lnTo>
                      <a:pt x="35" y="16"/>
                    </a:lnTo>
                    <a:lnTo>
                      <a:pt x="35" y="78"/>
                    </a:lnTo>
                    <a:lnTo>
                      <a:pt x="0" y="78"/>
                    </a:lnTo>
                    <a:lnTo>
                      <a:pt x="0" y="16"/>
                    </a:lnTo>
                    <a:lnTo>
                      <a:pt x="1" y="12"/>
                    </a:lnTo>
                    <a:lnTo>
                      <a:pt x="3" y="7"/>
                    </a:lnTo>
                    <a:lnTo>
                      <a:pt x="7" y="3"/>
                    </a:lnTo>
                    <a:lnTo>
                      <a:pt x="11" y="1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74" name="Freeform 154"/>
              <p:cNvSpPr>
                <a:spLocks noEditPoints="1"/>
              </p:cNvSpPr>
              <p:nvPr/>
            </p:nvSpPr>
            <p:spPr bwMode="auto">
              <a:xfrm>
                <a:off x="8662988" y="4846638"/>
                <a:ext cx="52388" cy="160338"/>
              </a:xfrm>
              <a:custGeom>
                <a:avLst/>
                <a:gdLst>
                  <a:gd name="T0" fmla="*/ 16 w 33"/>
                  <a:gd name="T1" fmla="*/ 7 h 101"/>
                  <a:gd name="T2" fmla="*/ 12 w 33"/>
                  <a:gd name="T3" fmla="*/ 8 h 101"/>
                  <a:gd name="T4" fmla="*/ 8 w 33"/>
                  <a:gd name="T5" fmla="*/ 10 h 101"/>
                  <a:gd name="T6" fmla="*/ 6 w 33"/>
                  <a:gd name="T7" fmla="*/ 13 h 101"/>
                  <a:gd name="T8" fmla="*/ 5 w 33"/>
                  <a:gd name="T9" fmla="*/ 16 h 101"/>
                  <a:gd name="T10" fmla="*/ 5 w 33"/>
                  <a:gd name="T11" fmla="*/ 95 h 101"/>
                  <a:gd name="T12" fmla="*/ 28 w 33"/>
                  <a:gd name="T13" fmla="*/ 95 h 101"/>
                  <a:gd name="T14" fmla="*/ 28 w 33"/>
                  <a:gd name="T15" fmla="*/ 16 h 101"/>
                  <a:gd name="T16" fmla="*/ 27 w 33"/>
                  <a:gd name="T17" fmla="*/ 13 h 101"/>
                  <a:gd name="T18" fmla="*/ 25 w 33"/>
                  <a:gd name="T19" fmla="*/ 10 h 101"/>
                  <a:gd name="T20" fmla="*/ 21 w 33"/>
                  <a:gd name="T21" fmla="*/ 8 h 101"/>
                  <a:gd name="T22" fmla="*/ 17 w 33"/>
                  <a:gd name="T23" fmla="*/ 7 h 101"/>
                  <a:gd name="T24" fmla="*/ 16 w 33"/>
                  <a:gd name="T25" fmla="*/ 7 h 101"/>
                  <a:gd name="T26" fmla="*/ 16 w 33"/>
                  <a:gd name="T27" fmla="*/ 0 h 101"/>
                  <a:gd name="T28" fmla="*/ 17 w 33"/>
                  <a:gd name="T29" fmla="*/ 0 h 101"/>
                  <a:gd name="T30" fmla="*/ 23 w 33"/>
                  <a:gd name="T31" fmla="*/ 1 h 101"/>
                  <a:gd name="T32" fmla="*/ 27 w 33"/>
                  <a:gd name="T33" fmla="*/ 3 h 101"/>
                  <a:gd name="T34" fmla="*/ 30 w 33"/>
                  <a:gd name="T35" fmla="*/ 8 h 101"/>
                  <a:gd name="T36" fmla="*/ 32 w 33"/>
                  <a:gd name="T37" fmla="*/ 12 h 101"/>
                  <a:gd name="T38" fmla="*/ 33 w 33"/>
                  <a:gd name="T39" fmla="*/ 16 h 101"/>
                  <a:gd name="T40" fmla="*/ 33 w 33"/>
                  <a:gd name="T41" fmla="*/ 101 h 101"/>
                  <a:gd name="T42" fmla="*/ 0 w 33"/>
                  <a:gd name="T43" fmla="*/ 101 h 101"/>
                  <a:gd name="T44" fmla="*/ 0 w 33"/>
                  <a:gd name="T45" fmla="*/ 16 h 101"/>
                  <a:gd name="T46" fmla="*/ 0 w 33"/>
                  <a:gd name="T47" fmla="*/ 12 h 101"/>
                  <a:gd name="T48" fmla="*/ 2 w 33"/>
                  <a:gd name="T49" fmla="*/ 8 h 101"/>
                  <a:gd name="T50" fmla="*/ 6 w 33"/>
                  <a:gd name="T51" fmla="*/ 3 h 101"/>
                  <a:gd name="T52" fmla="*/ 11 w 33"/>
                  <a:gd name="T53" fmla="*/ 1 h 101"/>
                  <a:gd name="T54" fmla="*/ 16 w 33"/>
                  <a:gd name="T55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3" h="101">
                    <a:moveTo>
                      <a:pt x="16" y="7"/>
                    </a:moveTo>
                    <a:lnTo>
                      <a:pt x="12" y="8"/>
                    </a:lnTo>
                    <a:lnTo>
                      <a:pt x="8" y="10"/>
                    </a:lnTo>
                    <a:lnTo>
                      <a:pt x="6" y="13"/>
                    </a:lnTo>
                    <a:lnTo>
                      <a:pt x="5" y="16"/>
                    </a:lnTo>
                    <a:lnTo>
                      <a:pt x="5" y="95"/>
                    </a:lnTo>
                    <a:lnTo>
                      <a:pt x="28" y="95"/>
                    </a:lnTo>
                    <a:lnTo>
                      <a:pt x="28" y="16"/>
                    </a:lnTo>
                    <a:lnTo>
                      <a:pt x="27" y="13"/>
                    </a:lnTo>
                    <a:lnTo>
                      <a:pt x="25" y="10"/>
                    </a:lnTo>
                    <a:lnTo>
                      <a:pt x="21" y="8"/>
                    </a:lnTo>
                    <a:lnTo>
                      <a:pt x="17" y="7"/>
                    </a:lnTo>
                    <a:lnTo>
                      <a:pt x="16" y="7"/>
                    </a:lnTo>
                    <a:close/>
                    <a:moveTo>
                      <a:pt x="16" y="0"/>
                    </a:moveTo>
                    <a:lnTo>
                      <a:pt x="17" y="0"/>
                    </a:lnTo>
                    <a:lnTo>
                      <a:pt x="23" y="1"/>
                    </a:lnTo>
                    <a:lnTo>
                      <a:pt x="27" y="3"/>
                    </a:lnTo>
                    <a:lnTo>
                      <a:pt x="30" y="8"/>
                    </a:lnTo>
                    <a:lnTo>
                      <a:pt x="32" y="12"/>
                    </a:lnTo>
                    <a:lnTo>
                      <a:pt x="33" y="16"/>
                    </a:lnTo>
                    <a:lnTo>
                      <a:pt x="33" y="101"/>
                    </a:lnTo>
                    <a:lnTo>
                      <a:pt x="0" y="101"/>
                    </a:lnTo>
                    <a:lnTo>
                      <a:pt x="0" y="16"/>
                    </a:lnTo>
                    <a:lnTo>
                      <a:pt x="0" y="12"/>
                    </a:lnTo>
                    <a:lnTo>
                      <a:pt x="2" y="8"/>
                    </a:lnTo>
                    <a:lnTo>
                      <a:pt x="6" y="3"/>
                    </a:lnTo>
                    <a:lnTo>
                      <a:pt x="11" y="1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75" name="Freeform 155"/>
              <p:cNvSpPr>
                <a:spLocks noEditPoints="1"/>
              </p:cNvSpPr>
              <p:nvPr/>
            </p:nvSpPr>
            <p:spPr bwMode="auto">
              <a:xfrm>
                <a:off x="8732838" y="4810126"/>
                <a:ext cx="55563" cy="196850"/>
              </a:xfrm>
              <a:custGeom>
                <a:avLst/>
                <a:gdLst>
                  <a:gd name="T0" fmla="*/ 17 w 35"/>
                  <a:gd name="T1" fmla="*/ 6 h 124"/>
                  <a:gd name="T2" fmla="*/ 12 w 35"/>
                  <a:gd name="T3" fmla="*/ 7 h 124"/>
                  <a:gd name="T4" fmla="*/ 9 w 35"/>
                  <a:gd name="T5" fmla="*/ 9 h 124"/>
                  <a:gd name="T6" fmla="*/ 7 w 35"/>
                  <a:gd name="T7" fmla="*/ 12 h 124"/>
                  <a:gd name="T8" fmla="*/ 7 w 35"/>
                  <a:gd name="T9" fmla="*/ 17 h 124"/>
                  <a:gd name="T10" fmla="*/ 7 w 35"/>
                  <a:gd name="T11" fmla="*/ 118 h 124"/>
                  <a:gd name="T12" fmla="*/ 28 w 35"/>
                  <a:gd name="T13" fmla="*/ 118 h 124"/>
                  <a:gd name="T14" fmla="*/ 28 w 35"/>
                  <a:gd name="T15" fmla="*/ 17 h 124"/>
                  <a:gd name="T16" fmla="*/ 27 w 35"/>
                  <a:gd name="T17" fmla="*/ 12 h 124"/>
                  <a:gd name="T18" fmla="*/ 25 w 35"/>
                  <a:gd name="T19" fmla="*/ 9 h 124"/>
                  <a:gd name="T20" fmla="*/ 22 w 35"/>
                  <a:gd name="T21" fmla="*/ 7 h 124"/>
                  <a:gd name="T22" fmla="*/ 19 w 35"/>
                  <a:gd name="T23" fmla="*/ 6 h 124"/>
                  <a:gd name="T24" fmla="*/ 17 w 35"/>
                  <a:gd name="T25" fmla="*/ 6 h 124"/>
                  <a:gd name="T26" fmla="*/ 17 w 35"/>
                  <a:gd name="T27" fmla="*/ 0 h 124"/>
                  <a:gd name="T28" fmla="*/ 19 w 35"/>
                  <a:gd name="T29" fmla="*/ 0 h 124"/>
                  <a:gd name="T30" fmla="*/ 24 w 35"/>
                  <a:gd name="T31" fmla="*/ 0 h 124"/>
                  <a:gd name="T32" fmla="*/ 28 w 35"/>
                  <a:gd name="T33" fmla="*/ 2 h 124"/>
                  <a:gd name="T34" fmla="*/ 32 w 35"/>
                  <a:gd name="T35" fmla="*/ 7 h 124"/>
                  <a:gd name="T36" fmla="*/ 34 w 35"/>
                  <a:gd name="T37" fmla="*/ 11 h 124"/>
                  <a:gd name="T38" fmla="*/ 35 w 35"/>
                  <a:gd name="T39" fmla="*/ 17 h 124"/>
                  <a:gd name="T40" fmla="*/ 35 w 35"/>
                  <a:gd name="T41" fmla="*/ 124 h 124"/>
                  <a:gd name="T42" fmla="*/ 0 w 35"/>
                  <a:gd name="T43" fmla="*/ 124 h 124"/>
                  <a:gd name="T44" fmla="*/ 0 w 35"/>
                  <a:gd name="T45" fmla="*/ 17 h 124"/>
                  <a:gd name="T46" fmla="*/ 1 w 35"/>
                  <a:gd name="T47" fmla="*/ 11 h 124"/>
                  <a:gd name="T48" fmla="*/ 4 w 35"/>
                  <a:gd name="T49" fmla="*/ 7 h 124"/>
                  <a:gd name="T50" fmla="*/ 7 w 35"/>
                  <a:gd name="T51" fmla="*/ 2 h 124"/>
                  <a:gd name="T52" fmla="*/ 11 w 35"/>
                  <a:gd name="T53" fmla="*/ 0 h 124"/>
                  <a:gd name="T54" fmla="*/ 17 w 35"/>
                  <a:gd name="T55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" h="124">
                    <a:moveTo>
                      <a:pt x="17" y="6"/>
                    </a:moveTo>
                    <a:lnTo>
                      <a:pt x="12" y="7"/>
                    </a:lnTo>
                    <a:lnTo>
                      <a:pt x="9" y="9"/>
                    </a:lnTo>
                    <a:lnTo>
                      <a:pt x="7" y="12"/>
                    </a:lnTo>
                    <a:lnTo>
                      <a:pt x="7" y="17"/>
                    </a:lnTo>
                    <a:lnTo>
                      <a:pt x="7" y="118"/>
                    </a:lnTo>
                    <a:lnTo>
                      <a:pt x="28" y="118"/>
                    </a:lnTo>
                    <a:lnTo>
                      <a:pt x="28" y="17"/>
                    </a:lnTo>
                    <a:lnTo>
                      <a:pt x="27" y="12"/>
                    </a:lnTo>
                    <a:lnTo>
                      <a:pt x="25" y="9"/>
                    </a:lnTo>
                    <a:lnTo>
                      <a:pt x="22" y="7"/>
                    </a:lnTo>
                    <a:lnTo>
                      <a:pt x="19" y="6"/>
                    </a:lnTo>
                    <a:lnTo>
                      <a:pt x="17" y="6"/>
                    </a:lnTo>
                    <a:close/>
                    <a:moveTo>
                      <a:pt x="17" y="0"/>
                    </a:moveTo>
                    <a:lnTo>
                      <a:pt x="19" y="0"/>
                    </a:lnTo>
                    <a:lnTo>
                      <a:pt x="24" y="0"/>
                    </a:lnTo>
                    <a:lnTo>
                      <a:pt x="28" y="2"/>
                    </a:lnTo>
                    <a:lnTo>
                      <a:pt x="32" y="7"/>
                    </a:lnTo>
                    <a:lnTo>
                      <a:pt x="34" y="11"/>
                    </a:lnTo>
                    <a:lnTo>
                      <a:pt x="35" y="17"/>
                    </a:lnTo>
                    <a:lnTo>
                      <a:pt x="35" y="124"/>
                    </a:lnTo>
                    <a:lnTo>
                      <a:pt x="0" y="124"/>
                    </a:lnTo>
                    <a:lnTo>
                      <a:pt x="0" y="17"/>
                    </a:lnTo>
                    <a:lnTo>
                      <a:pt x="1" y="11"/>
                    </a:lnTo>
                    <a:lnTo>
                      <a:pt x="4" y="7"/>
                    </a:lnTo>
                    <a:lnTo>
                      <a:pt x="7" y="2"/>
                    </a:lnTo>
                    <a:lnTo>
                      <a:pt x="11" y="0"/>
                    </a:lnTo>
                    <a:lnTo>
                      <a:pt x="1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76" name="Freeform 156"/>
              <p:cNvSpPr>
                <a:spLocks noEditPoints="1"/>
              </p:cNvSpPr>
              <p:nvPr/>
            </p:nvSpPr>
            <p:spPr bwMode="auto">
              <a:xfrm>
                <a:off x="8418513" y="4619626"/>
                <a:ext cx="469900" cy="552450"/>
              </a:xfrm>
              <a:custGeom>
                <a:avLst/>
                <a:gdLst>
                  <a:gd name="T0" fmla="*/ 82 w 296"/>
                  <a:gd name="T1" fmla="*/ 330 h 348"/>
                  <a:gd name="T2" fmla="*/ 80 w 296"/>
                  <a:gd name="T3" fmla="*/ 335 h 348"/>
                  <a:gd name="T4" fmla="*/ 84 w 296"/>
                  <a:gd name="T5" fmla="*/ 342 h 348"/>
                  <a:gd name="T6" fmla="*/ 211 w 296"/>
                  <a:gd name="T7" fmla="*/ 342 h 348"/>
                  <a:gd name="T8" fmla="*/ 216 w 296"/>
                  <a:gd name="T9" fmla="*/ 335 h 348"/>
                  <a:gd name="T10" fmla="*/ 213 w 296"/>
                  <a:gd name="T11" fmla="*/ 330 h 348"/>
                  <a:gd name="T12" fmla="*/ 86 w 296"/>
                  <a:gd name="T13" fmla="*/ 328 h 348"/>
                  <a:gd name="T14" fmla="*/ 183 w 296"/>
                  <a:gd name="T15" fmla="*/ 321 h 348"/>
                  <a:gd name="T16" fmla="*/ 29 w 296"/>
                  <a:gd name="T17" fmla="*/ 109 h 348"/>
                  <a:gd name="T18" fmla="*/ 267 w 296"/>
                  <a:gd name="T19" fmla="*/ 109 h 348"/>
                  <a:gd name="T20" fmla="*/ 137 w 296"/>
                  <a:gd name="T21" fmla="*/ 143 h 348"/>
                  <a:gd name="T22" fmla="*/ 88 w 296"/>
                  <a:gd name="T23" fmla="*/ 121 h 348"/>
                  <a:gd name="T24" fmla="*/ 39 w 296"/>
                  <a:gd name="T25" fmla="*/ 109 h 348"/>
                  <a:gd name="T26" fmla="*/ 10 w 296"/>
                  <a:gd name="T27" fmla="*/ 92 h 348"/>
                  <a:gd name="T28" fmla="*/ 6 w 296"/>
                  <a:gd name="T29" fmla="*/ 99 h 348"/>
                  <a:gd name="T30" fmla="*/ 7 w 296"/>
                  <a:gd name="T31" fmla="*/ 271 h 348"/>
                  <a:gd name="T32" fmla="*/ 283 w 296"/>
                  <a:gd name="T33" fmla="*/ 273 h 348"/>
                  <a:gd name="T34" fmla="*/ 289 w 296"/>
                  <a:gd name="T35" fmla="*/ 269 h 348"/>
                  <a:gd name="T36" fmla="*/ 289 w 296"/>
                  <a:gd name="T37" fmla="*/ 95 h 348"/>
                  <a:gd name="T38" fmla="*/ 283 w 296"/>
                  <a:gd name="T39" fmla="*/ 91 h 348"/>
                  <a:gd name="T40" fmla="*/ 147 w 296"/>
                  <a:gd name="T41" fmla="*/ 104 h 348"/>
                  <a:gd name="T42" fmla="*/ 23 w 296"/>
                  <a:gd name="T43" fmla="*/ 261 h 348"/>
                  <a:gd name="T44" fmla="*/ 22 w 296"/>
                  <a:gd name="T45" fmla="*/ 97 h 348"/>
                  <a:gd name="T46" fmla="*/ 88 w 296"/>
                  <a:gd name="T47" fmla="*/ 5 h 348"/>
                  <a:gd name="T48" fmla="*/ 33 w 296"/>
                  <a:gd name="T49" fmla="*/ 21 h 348"/>
                  <a:gd name="T50" fmla="*/ 10 w 296"/>
                  <a:gd name="T51" fmla="*/ 60 h 348"/>
                  <a:gd name="T52" fmla="*/ 33 w 296"/>
                  <a:gd name="T53" fmla="*/ 99 h 348"/>
                  <a:gd name="T54" fmla="*/ 88 w 296"/>
                  <a:gd name="T55" fmla="*/ 115 h 348"/>
                  <a:gd name="T56" fmla="*/ 105 w 296"/>
                  <a:gd name="T57" fmla="*/ 114 h 348"/>
                  <a:gd name="T58" fmla="*/ 129 w 296"/>
                  <a:gd name="T59" fmla="*/ 107 h 348"/>
                  <a:gd name="T60" fmla="*/ 164 w 296"/>
                  <a:gd name="T61" fmla="*/ 75 h 348"/>
                  <a:gd name="T62" fmla="*/ 155 w 296"/>
                  <a:gd name="T63" fmla="*/ 32 h 348"/>
                  <a:gd name="T64" fmla="*/ 108 w 296"/>
                  <a:gd name="T65" fmla="*/ 7 h 348"/>
                  <a:gd name="T66" fmla="*/ 110 w 296"/>
                  <a:gd name="T67" fmla="*/ 2 h 348"/>
                  <a:gd name="T68" fmla="*/ 160 w 296"/>
                  <a:gd name="T69" fmla="*/ 29 h 348"/>
                  <a:gd name="T70" fmla="*/ 170 w 296"/>
                  <a:gd name="T71" fmla="*/ 74 h 348"/>
                  <a:gd name="T72" fmla="*/ 287 w 296"/>
                  <a:gd name="T73" fmla="*/ 85 h 348"/>
                  <a:gd name="T74" fmla="*/ 295 w 296"/>
                  <a:gd name="T75" fmla="*/ 94 h 348"/>
                  <a:gd name="T76" fmla="*/ 295 w 296"/>
                  <a:gd name="T77" fmla="*/ 270 h 348"/>
                  <a:gd name="T78" fmla="*/ 287 w 296"/>
                  <a:gd name="T79" fmla="*/ 279 h 348"/>
                  <a:gd name="T80" fmla="*/ 190 w 296"/>
                  <a:gd name="T81" fmla="*/ 321 h 348"/>
                  <a:gd name="T82" fmla="*/ 217 w 296"/>
                  <a:gd name="T83" fmla="*/ 323 h 348"/>
                  <a:gd name="T84" fmla="*/ 222 w 296"/>
                  <a:gd name="T85" fmla="*/ 334 h 348"/>
                  <a:gd name="T86" fmla="*/ 219 w 296"/>
                  <a:gd name="T87" fmla="*/ 343 h 348"/>
                  <a:gd name="T88" fmla="*/ 209 w 296"/>
                  <a:gd name="T89" fmla="*/ 348 h 348"/>
                  <a:gd name="T90" fmla="*/ 79 w 296"/>
                  <a:gd name="T91" fmla="*/ 346 h 348"/>
                  <a:gd name="T92" fmla="*/ 73 w 296"/>
                  <a:gd name="T93" fmla="*/ 335 h 348"/>
                  <a:gd name="T94" fmla="*/ 77 w 296"/>
                  <a:gd name="T95" fmla="*/ 327 h 348"/>
                  <a:gd name="T96" fmla="*/ 86 w 296"/>
                  <a:gd name="T97" fmla="*/ 321 h 348"/>
                  <a:gd name="T98" fmla="*/ 13 w 296"/>
                  <a:gd name="T99" fmla="*/ 279 h 348"/>
                  <a:gd name="T100" fmla="*/ 2 w 296"/>
                  <a:gd name="T101" fmla="*/ 274 h 348"/>
                  <a:gd name="T102" fmla="*/ 0 w 296"/>
                  <a:gd name="T103" fmla="*/ 99 h 348"/>
                  <a:gd name="T104" fmla="*/ 5 w 296"/>
                  <a:gd name="T105" fmla="*/ 88 h 348"/>
                  <a:gd name="T106" fmla="*/ 6 w 296"/>
                  <a:gd name="T107" fmla="*/ 74 h 348"/>
                  <a:gd name="T108" fmla="*/ 16 w 296"/>
                  <a:gd name="T109" fmla="*/ 29 h 348"/>
                  <a:gd name="T110" fmla="*/ 66 w 296"/>
                  <a:gd name="T111" fmla="*/ 2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96" h="348">
                    <a:moveTo>
                      <a:pt x="86" y="328"/>
                    </a:moveTo>
                    <a:lnTo>
                      <a:pt x="84" y="328"/>
                    </a:lnTo>
                    <a:lnTo>
                      <a:pt x="82" y="330"/>
                    </a:lnTo>
                    <a:lnTo>
                      <a:pt x="80" y="332"/>
                    </a:lnTo>
                    <a:lnTo>
                      <a:pt x="80" y="334"/>
                    </a:lnTo>
                    <a:lnTo>
                      <a:pt x="80" y="335"/>
                    </a:lnTo>
                    <a:lnTo>
                      <a:pt x="80" y="339"/>
                    </a:lnTo>
                    <a:lnTo>
                      <a:pt x="82" y="341"/>
                    </a:lnTo>
                    <a:lnTo>
                      <a:pt x="84" y="342"/>
                    </a:lnTo>
                    <a:lnTo>
                      <a:pt x="86" y="343"/>
                    </a:lnTo>
                    <a:lnTo>
                      <a:pt x="209" y="343"/>
                    </a:lnTo>
                    <a:lnTo>
                      <a:pt x="211" y="342"/>
                    </a:lnTo>
                    <a:lnTo>
                      <a:pt x="213" y="341"/>
                    </a:lnTo>
                    <a:lnTo>
                      <a:pt x="216" y="339"/>
                    </a:lnTo>
                    <a:lnTo>
                      <a:pt x="216" y="335"/>
                    </a:lnTo>
                    <a:lnTo>
                      <a:pt x="216" y="334"/>
                    </a:lnTo>
                    <a:lnTo>
                      <a:pt x="216" y="332"/>
                    </a:lnTo>
                    <a:lnTo>
                      <a:pt x="213" y="330"/>
                    </a:lnTo>
                    <a:lnTo>
                      <a:pt x="211" y="328"/>
                    </a:lnTo>
                    <a:lnTo>
                      <a:pt x="209" y="328"/>
                    </a:lnTo>
                    <a:lnTo>
                      <a:pt x="86" y="328"/>
                    </a:lnTo>
                    <a:close/>
                    <a:moveTo>
                      <a:pt x="113" y="279"/>
                    </a:moveTo>
                    <a:lnTo>
                      <a:pt x="113" y="321"/>
                    </a:lnTo>
                    <a:lnTo>
                      <a:pt x="183" y="321"/>
                    </a:lnTo>
                    <a:lnTo>
                      <a:pt x="183" y="279"/>
                    </a:lnTo>
                    <a:lnTo>
                      <a:pt x="113" y="279"/>
                    </a:lnTo>
                    <a:close/>
                    <a:moveTo>
                      <a:pt x="29" y="109"/>
                    </a:moveTo>
                    <a:lnTo>
                      <a:pt x="29" y="255"/>
                    </a:lnTo>
                    <a:lnTo>
                      <a:pt x="267" y="255"/>
                    </a:lnTo>
                    <a:lnTo>
                      <a:pt x="267" y="109"/>
                    </a:lnTo>
                    <a:lnTo>
                      <a:pt x="137" y="109"/>
                    </a:lnTo>
                    <a:lnTo>
                      <a:pt x="133" y="112"/>
                    </a:lnTo>
                    <a:lnTo>
                      <a:pt x="137" y="143"/>
                    </a:lnTo>
                    <a:lnTo>
                      <a:pt x="104" y="120"/>
                    </a:lnTo>
                    <a:lnTo>
                      <a:pt x="95" y="121"/>
                    </a:lnTo>
                    <a:lnTo>
                      <a:pt x="88" y="121"/>
                    </a:lnTo>
                    <a:lnTo>
                      <a:pt x="70" y="120"/>
                    </a:lnTo>
                    <a:lnTo>
                      <a:pt x="54" y="116"/>
                    </a:lnTo>
                    <a:lnTo>
                      <a:pt x="39" y="109"/>
                    </a:lnTo>
                    <a:lnTo>
                      <a:pt x="29" y="109"/>
                    </a:lnTo>
                    <a:close/>
                    <a:moveTo>
                      <a:pt x="13" y="91"/>
                    </a:moveTo>
                    <a:lnTo>
                      <a:pt x="10" y="92"/>
                    </a:lnTo>
                    <a:lnTo>
                      <a:pt x="7" y="93"/>
                    </a:lnTo>
                    <a:lnTo>
                      <a:pt x="6" y="95"/>
                    </a:lnTo>
                    <a:lnTo>
                      <a:pt x="6" y="99"/>
                    </a:lnTo>
                    <a:lnTo>
                      <a:pt x="6" y="266"/>
                    </a:lnTo>
                    <a:lnTo>
                      <a:pt x="6" y="269"/>
                    </a:lnTo>
                    <a:lnTo>
                      <a:pt x="7" y="271"/>
                    </a:lnTo>
                    <a:lnTo>
                      <a:pt x="10" y="272"/>
                    </a:lnTo>
                    <a:lnTo>
                      <a:pt x="13" y="273"/>
                    </a:lnTo>
                    <a:lnTo>
                      <a:pt x="283" y="273"/>
                    </a:lnTo>
                    <a:lnTo>
                      <a:pt x="285" y="272"/>
                    </a:lnTo>
                    <a:lnTo>
                      <a:pt x="287" y="271"/>
                    </a:lnTo>
                    <a:lnTo>
                      <a:pt x="289" y="269"/>
                    </a:lnTo>
                    <a:lnTo>
                      <a:pt x="289" y="266"/>
                    </a:lnTo>
                    <a:lnTo>
                      <a:pt x="289" y="99"/>
                    </a:lnTo>
                    <a:lnTo>
                      <a:pt x="289" y="95"/>
                    </a:lnTo>
                    <a:lnTo>
                      <a:pt x="287" y="93"/>
                    </a:lnTo>
                    <a:lnTo>
                      <a:pt x="285" y="92"/>
                    </a:lnTo>
                    <a:lnTo>
                      <a:pt x="283" y="91"/>
                    </a:lnTo>
                    <a:lnTo>
                      <a:pt x="160" y="91"/>
                    </a:lnTo>
                    <a:lnTo>
                      <a:pt x="154" y="97"/>
                    </a:lnTo>
                    <a:lnTo>
                      <a:pt x="147" y="104"/>
                    </a:lnTo>
                    <a:lnTo>
                      <a:pt x="272" y="104"/>
                    </a:lnTo>
                    <a:lnTo>
                      <a:pt x="272" y="261"/>
                    </a:lnTo>
                    <a:lnTo>
                      <a:pt x="23" y="261"/>
                    </a:lnTo>
                    <a:lnTo>
                      <a:pt x="23" y="104"/>
                    </a:lnTo>
                    <a:lnTo>
                      <a:pt x="29" y="104"/>
                    </a:lnTo>
                    <a:lnTo>
                      <a:pt x="22" y="97"/>
                    </a:lnTo>
                    <a:lnTo>
                      <a:pt x="16" y="91"/>
                    </a:lnTo>
                    <a:lnTo>
                      <a:pt x="13" y="91"/>
                    </a:lnTo>
                    <a:close/>
                    <a:moveTo>
                      <a:pt x="88" y="5"/>
                    </a:moveTo>
                    <a:lnTo>
                      <a:pt x="67" y="7"/>
                    </a:lnTo>
                    <a:lnTo>
                      <a:pt x="48" y="13"/>
                    </a:lnTo>
                    <a:lnTo>
                      <a:pt x="33" y="21"/>
                    </a:lnTo>
                    <a:lnTo>
                      <a:pt x="21" y="32"/>
                    </a:lnTo>
                    <a:lnTo>
                      <a:pt x="13" y="45"/>
                    </a:lnTo>
                    <a:lnTo>
                      <a:pt x="10" y="60"/>
                    </a:lnTo>
                    <a:lnTo>
                      <a:pt x="13" y="75"/>
                    </a:lnTo>
                    <a:lnTo>
                      <a:pt x="21" y="88"/>
                    </a:lnTo>
                    <a:lnTo>
                      <a:pt x="33" y="99"/>
                    </a:lnTo>
                    <a:lnTo>
                      <a:pt x="48" y="107"/>
                    </a:lnTo>
                    <a:lnTo>
                      <a:pt x="67" y="113"/>
                    </a:lnTo>
                    <a:lnTo>
                      <a:pt x="88" y="115"/>
                    </a:lnTo>
                    <a:lnTo>
                      <a:pt x="96" y="115"/>
                    </a:lnTo>
                    <a:lnTo>
                      <a:pt x="104" y="114"/>
                    </a:lnTo>
                    <a:lnTo>
                      <a:pt x="105" y="114"/>
                    </a:lnTo>
                    <a:lnTo>
                      <a:pt x="130" y="131"/>
                    </a:lnTo>
                    <a:lnTo>
                      <a:pt x="127" y="108"/>
                    </a:lnTo>
                    <a:lnTo>
                      <a:pt x="129" y="107"/>
                    </a:lnTo>
                    <a:lnTo>
                      <a:pt x="144" y="99"/>
                    </a:lnTo>
                    <a:lnTo>
                      <a:pt x="156" y="87"/>
                    </a:lnTo>
                    <a:lnTo>
                      <a:pt x="164" y="75"/>
                    </a:lnTo>
                    <a:lnTo>
                      <a:pt x="166" y="60"/>
                    </a:lnTo>
                    <a:lnTo>
                      <a:pt x="162" y="45"/>
                    </a:lnTo>
                    <a:lnTo>
                      <a:pt x="155" y="32"/>
                    </a:lnTo>
                    <a:lnTo>
                      <a:pt x="143" y="21"/>
                    </a:lnTo>
                    <a:lnTo>
                      <a:pt x="127" y="13"/>
                    </a:lnTo>
                    <a:lnTo>
                      <a:pt x="108" y="7"/>
                    </a:lnTo>
                    <a:lnTo>
                      <a:pt x="88" y="5"/>
                    </a:lnTo>
                    <a:close/>
                    <a:moveTo>
                      <a:pt x="88" y="0"/>
                    </a:moveTo>
                    <a:lnTo>
                      <a:pt x="110" y="2"/>
                    </a:lnTo>
                    <a:lnTo>
                      <a:pt x="130" y="7"/>
                    </a:lnTo>
                    <a:lnTo>
                      <a:pt x="147" y="17"/>
                    </a:lnTo>
                    <a:lnTo>
                      <a:pt x="160" y="29"/>
                    </a:lnTo>
                    <a:lnTo>
                      <a:pt x="169" y="44"/>
                    </a:lnTo>
                    <a:lnTo>
                      <a:pt x="171" y="60"/>
                    </a:lnTo>
                    <a:lnTo>
                      <a:pt x="170" y="74"/>
                    </a:lnTo>
                    <a:lnTo>
                      <a:pt x="165" y="85"/>
                    </a:lnTo>
                    <a:lnTo>
                      <a:pt x="283" y="85"/>
                    </a:lnTo>
                    <a:lnTo>
                      <a:pt x="287" y="85"/>
                    </a:lnTo>
                    <a:lnTo>
                      <a:pt x="291" y="88"/>
                    </a:lnTo>
                    <a:lnTo>
                      <a:pt x="294" y="91"/>
                    </a:lnTo>
                    <a:lnTo>
                      <a:pt x="295" y="94"/>
                    </a:lnTo>
                    <a:lnTo>
                      <a:pt x="296" y="99"/>
                    </a:lnTo>
                    <a:lnTo>
                      <a:pt x="296" y="266"/>
                    </a:lnTo>
                    <a:lnTo>
                      <a:pt x="295" y="270"/>
                    </a:lnTo>
                    <a:lnTo>
                      <a:pt x="294" y="274"/>
                    </a:lnTo>
                    <a:lnTo>
                      <a:pt x="291" y="277"/>
                    </a:lnTo>
                    <a:lnTo>
                      <a:pt x="287" y="279"/>
                    </a:lnTo>
                    <a:lnTo>
                      <a:pt x="283" y="279"/>
                    </a:lnTo>
                    <a:lnTo>
                      <a:pt x="190" y="279"/>
                    </a:lnTo>
                    <a:lnTo>
                      <a:pt x="190" y="321"/>
                    </a:lnTo>
                    <a:lnTo>
                      <a:pt x="209" y="321"/>
                    </a:lnTo>
                    <a:lnTo>
                      <a:pt x="212" y="322"/>
                    </a:lnTo>
                    <a:lnTo>
                      <a:pt x="217" y="323"/>
                    </a:lnTo>
                    <a:lnTo>
                      <a:pt x="219" y="327"/>
                    </a:lnTo>
                    <a:lnTo>
                      <a:pt x="221" y="330"/>
                    </a:lnTo>
                    <a:lnTo>
                      <a:pt x="222" y="334"/>
                    </a:lnTo>
                    <a:lnTo>
                      <a:pt x="222" y="335"/>
                    </a:lnTo>
                    <a:lnTo>
                      <a:pt x="221" y="340"/>
                    </a:lnTo>
                    <a:lnTo>
                      <a:pt x="219" y="343"/>
                    </a:lnTo>
                    <a:lnTo>
                      <a:pt x="217" y="346"/>
                    </a:lnTo>
                    <a:lnTo>
                      <a:pt x="212" y="348"/>
                    </a:lnTo>
                    <a:lnTo>
                      <a:pt x="209" y="348"/>
                    </a:lnTo>
                    <a:lnTo>
                      <a:pt x="86" y="348"/>
                    </a:lnTo>
                    <a:lnTo>
                      <a:pt x="82" y="348"/>
                    </a:lnTo>
                    <a:lnTo>
                      <a:pt x="79" y="346"/>
                    </a:lnTo>
                    <a:lnTo>
                      <a:pt x="77" y="343"/>
                    </a:lnTo>
                    <a:lnTo>
                      <a:pt x="75" y="340"/>
                    </a:lnTo>
                    <a:lnTo>
                      <a:pt x="73" y="335"/>
                    </a:lnTo>
                    <a:lnTo>
                      <a:pt x="73" y="334"/>
                    </a:lnTo>
                    <a:lnTo>
                      <a:pt x="75" y="330"/>
                    </a:lnTo>
                    <a:lnTo>
                      <a:pt x="77" y="327"/>
                    </a:lnTo>
                    <a:lnTo>
                      <a:pt x="79" y="323"/>
                    </a:lnTo>
                    <a:lnTo>
                      <a:pt x="82" y="322"/>
                    </a:lnTo>
                    <a:lnTo>
                      <a:pt x="86" y="321"/>
                    </a:lnTo>
                    <a:lnTo>
                      <a:pt x="106" y="321"/>
                    </a:lnTo>
                    <a:lnTo>
                      <a:pt x="106" y="279"/>
                    </a:lnTo>
                    <a:lnTo>
                      <a:pt x="13" y="279"/>
                    </a:lnTo>
                    <a:lnTo>
                      <a:pt x="8" y="279"/>
                    </a:lnTo>
                    <a:lnTo>
                      <a:pt x="5" y="277"/>
                    </a:lnTo>
                    <a:lnTo>
                      <a:pt x="2" y="274"/>
                    </a:lnTo>
                    <a:lnTo>
                      <a:pt x="1" y="270"/>
                    </a:lnTo>
                    <a:lnTo>
                      <a:pt x="0" y="266"/>
                    </a:lnTo>
                    <a:lnTo>
                      <a:pt x="0" y="99"/>
                    </a:lnTo>
                    <a:lnTo>
                      <a:pt x="1" y="94"/>
                    </a:lnTo>
                    <a:lnTo>
                      <a:pt x="2" y="91"/>
                    </a:lnTo>
                    <a:lnTo>
                      <a:pt x="5" y="88"/>
                    </a:lnTo>
                    <a:lnTo>
                      <a:pt x="8" y="87"/>
                    </a:lnTo>
                    <a:lnTo>
                      <a:pt x="12" y="85"/>
                    </a:lnTo>
                    <a:lnTo>
                      <a:pt x="6" y="74"/>
                    </a:lnTo>
                    <a:lnTo>
                      <a:pt x="4" y="60"/>
                    </a:lnTo>
                    <a:lnTo>
                      <a:pt x="7" y="44"/>
                    </a:lnTo>
                    <a:lnTo>
                      <a:pt x="16" y="29"/>
                    </a:lnTo>
                    <a:lnTo>
                      <a:pt x="29" y="17"/>
                    </a:lnTo>
                    <a:lnTo>
                      <a:pt x="45" y="7"/>
                    </a:lnTo>
                    <a:lnTo>
                      <a:pt x="66" y="2"/>
                    </a:lnTo>
                    <a:lnTo>
                      <a:pt x="8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09" name="组合 208"/>
            <p:cNvGrpSpPr/>
            <p:nvPr/>
          </p:nvGrpSpPr>
          <p:grpSpPr>
            <a:xfrm>
              <a:off x="2692946" y="4096380"/>
              <a:ext cx="496430" cy="656681"/>
              <a:chOff x="3883026" y="4608513"/>
              <a:chExt cx="452438" cy="598488"/>
            </a:xfrm>
            <a:grpFill/>
          </p:grpSpPr>
          <p:sp>
            <p:nvSpPr>
              <p:cNvPr id="181" name="Freeform 138"/>
              <p:cNvSpPr>
                <a:spLocks noEditPoints="1"/>
              </p:cNvSpPr>
              <p:nvPr/>
            </p:nvSpPr>
            <p:spPr bwMode="auto">
              <a:xfrm>
                <a:off x="3883026" y="4760913"/>
                <a:ext cx="354013" cy="446088"/>
              </a:xfrm>
              <a:custGeom>
                <a:avLst/>
                <a:gdLst>
                  <a:gd name="T0" fmla="*/ 103 w 223"/>
                  <a:gd name="T1" fmla="*/ 10 h 281"/>
                  <a:gd name="T2" fmla="*/ 64 w 223"/>
                  <a:gd name="T3" fmla="*/ 32 h 281"/>
                  <a:gd name="T4" fmla="*/ 41 w 223"/>
                  <a:gd name="T5" fmla="*/ 71 h 281"/>
                  <a:gd name="T6" fmla="*/ 37 w 223"/>
                  <a:gd name="T7" fmla="*/ 120 h 281"/>
                  <a:gd name="T8" fmla="*/ 37 w 223"/>
                  <a:gd name="T9" fmla="*/ 169 h 281"/>
                  <a:gd name="T10" fmla="*/ 43 w 223"/>
                  <a:gd name="T11" fmla="*/ 228 h 281"/>
                  <a:gd name="T12" fmla="*/ 72 w 223"/>
                  <a:gd name="T13" fmla="*/ 228 h 281"/>
                  <a:gd name="T14" fmla="*/ 92 w 223"/>
                  <a:gd name="T15" fmla="*/ 227 h 281"/>
                  <a:gd name="T16" fmla="*/ 216 w 223"/>
                  <a:gd name="T17" fmla="*/ 276 h 281"/>
                  <a:gd name="T18" fmla="*/ 190 w 223"/>
                  <a:gd name="T19" fmla="*/ 174 h 281"/>
                  <a:gd name="T20" fmla="*/ 198 w 223"/>
                  <a:gd name="T21" fmla="*/ 159 h 281"/>
                  <a:gd name="T22" fmla="*/ 210 w 223"/>
                  <a:gd name="T23" fmla="*/ 132 h 281"/>
                  <a:gd name="T24" fmla="*/ 216 w 223"/>
                  <a:gd name="T25" fmla="*/ 95 h 281"/>
                  <a:gd name="T26" fmla="*/ 204 w 223"/>
                  <a:gd name="T27" fmla="*/ 50 h 281"/>
                  <a:gd name="T28" fmla="*/ 171 w 223"/>
                  <a:gd name="T29" fmla="*/ 18 h 281"/>
                  <a:gd name="T30" fmla="*/ 127 w 223"/>
                  <a:gd name="T31" fmla="*/ 6 h 281"/>
                  <a:gd name="T32" fmla="*/ 148 w 223"/>
                  <a:gd name="T33" fmla="*/ 2 h 281"/>
                  <a:gd name="T34" fmla="*/ 186 w 223"/>
                  <a:gd name="T35" fmla="*/ 20 h 281"/>
                  <a:gd name="T36" fmla="*/ 212 w 223"/>
                  <a:gd name="T37" fmla="*/ 53 h 281"/>
                  <a:gd name="T38" fmla="*/ 222 w 223"/>
                  <a:gd name="T39" fmla="*/ 95 h 281"/>
                  <a:gd name="T40" fmla="*/ 216 w 223"/>
                  <a:gd name="T41" fmla="*/ 133 h 281"/>
                  <a:gd name="T42" fmla="*/ 204 w 223"/>
                  <a:gd name="T43" fmla="*/ 162 h 281"/>
                  <a:gd name="T44" fmla="*/ 195 w 223"/>
                  <a:gd name="T45" fmla="*/ 176 h 281"/>
                  <a:gd name="T46" fmla="*/ 96 w 223"/>
                  <a:gd name="T47" fmla="*/ 281 h 281"/>
                  <a:gd name="T48" fmla="*/ 54 w 223"/>
                  <a:gd name="T49" fmla="*/ 234 h 281"/>
                  <a:gd name="T50" fmla="*/ 36 w 223"/>
                  <a:gd name="T51" fmla="*/ 233 h 281"/>
                  <a:gd name="T52" fmla="*/ 30 w 223"/>
                  <a:gd name="T53" fmla="*/ 233 h 281"/>
                  <a:gd name="T54" fmla="*/ 0 w 223"/>
                  <a:gd name="T55" fmla="*/ 176 h 281"/>
                  <a:gd name="T56" fmla="*/ 31 w 223"/>
                  <a:gd name="T57" fmla="*/ 95 h 281"/>
                  <a:gd name="T58" fmla="*/ 41 w 223"/>
                  <a:gd name="T59" fmla="*/ 53 h 281"/>
                  <a:gd name="T60" fmla="*/ 67 w 223"/>
                  <a:gd name="T61" fmla="*/ 20 h 281"/>
                  <a:gd name="T62" fmla="*/ 105 w 223"/>
                  <a:gd name="T63" fmla="*/ 2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23" h="281">
                    <a:moveTo>
                      <a:pt x="127" y="6"/>
                    </a:moveTo>
                    <a:lnTo>
                      <a:pt x="103" y="10"/>
                    </a:lnTo>
                    <a:lnTo>
                      <a:pt x="81" y="18"/>
                    </a:lnTo>
                    <a:lnTo>
                      <a:pt x="64" y="32"/>
                    </a:lnTo>
                    <a:lnTo>
                      <a:pt x="50" y="50"/>
                    </a:lnTo>
                    <a:lnTo>
                      <a:pt x="41" y="71"/>
                    </a:lnTo>
                    <a:lnTo>
                      <a:pt x="38" y="95"/>
                    </a:lnTo>
                    <a:lnTo>
                      <a:pt x="37" y="120"/>
                    </a:lnTo>
                    <a:lnTo>
                      <a:pt x="9" y="169"/>
                    </a:lnTo>
                    <a:lnTo>
                      <a:pt x="37" y="169"/>
                    </a:lnTo>
                    <a:lnTo>
                      <a:pt x="36" y="228"/>
                    </a:lnTo>
                    <a:lnTo>
                      <a:pt x="43" y="228"/>
                    </a:lnTo>
                    <a:lnTo>
                      <a:pt x="54" y="228"/>
                    </a:lnTo>
                    <a:lnTo>
                      <a:pt x="72" y="228"/>
                    </a:lnTo>
                    <a:lnTo>
                      <a:pt x="90" y="227"/>
                    </a:lnTo>
                    <a:lnTo>
                      <a:pt x="92" y="227"/>
                    </a:lnTo>
                    <a:lnTo>
                      <a:pt x="101" y="276"/>
                    </a:lnTo>
                    <a:lnTo>
                      <a:pt x="216" y="276"/>
                    </a:lnTo>
                    <a:lnTo>
                      <a:pt x="189" y="175"/>
                    </a:lnTo>
                    <a:lnTo>
                      <a:pt x="190" y="174"/>
                    </a:lnTo>
                    <a:lnTo>
                      <a:pt x="192" y="169"/>
                    </a:lnTo>
                    <a:lnTo>
                      <a:pt x="198" y="159"/>
                    </a:lnTo>
                    <a:lnTo>
                      <a:pt x="204" y="146"/>
                    </a:lnTo>
                    <a:lnTo>
                      <a:pt x="210" y="132"/>
                    </a:lnTo>
                    <a:lnTo>
                      <a:pt x="215" y="115"/>
                    </a:lnTo>
                    <a:lnTo>
                      <a:pt x="216" y="95"/>
                    </a:lnTo>
                    <a:lnTo>
                      <a:pt x="212" y="71"/>
                    </a:lnTo>
                    <a:lnTo>
                      <a:pt x="204" y="50"/>
                    </a:lnTo>
                    <a:lnTo>
                      <a:pt x="190" y="32"/>
                    </a:lnTo>
                    <a:lnTo>
                      <a:pt x="171" y="18"/>
                    </a:lnTo>
                    <a:lnTo>
                      <a:pt x="151" y="10"/>
                    </a:lnTo>
                    <a:lnTo>
                      <a:pt x="127" y="6"/>
                    </a:lnTo>
                    <a:close/>
                    <a:moveTo>
                      <a:pt x="127" y="0"/>
                    </a:moveTo>
                    <a:lnTo>
                      <a:pt x="148" y="2"/>
                    </a:lnTo>
                    <a:lnTo>
                      <a:pt x="168" y="10"/>
                    </a:lnTo>
                    <a:lnTo>
                      <a:pt x="186" y="20"/>
                    </a:lnTo>
                    <a:lnTo>
                      <a:pt x="201" y="36"/>
                    </a:lnTo>
                    <a:lnTo>
                      <a:pt x="212" y="53"/>
                    </a:lnTo>
                    <a:lnTo>
                      <a:pt x="219" y="74"/>
                    </a:lnTo>
                    <a:lnTo>
                      <a:pt x="222" y="95"/>
                    </a:lnTo>
                    <a:lnTo>
                      <a:pt x="220" y="116"/>
                    </a:lnTo>
                    <a:lnTo>
                      <a:pt x="216" y="133"/>
                    </a:lnTo>
                    <a:lnTo>
                      <a:pt x="210" y="149"/>
                    </a:lnTo>
                    <a:lnTo>
                      <a:pt x="204" y="162"/>
                    </a:lnTo>
                    <a:lnTo>
                      <a:pt x="197" y="172"/>
                    </a:lnTo>
                    <a:lnTo>
                      <a:pt x="195" y="176"/>
                    </a:lnTo>
                    <a:lnTo>
                      <a:pt x="223" y="281"/>
                    </a:lnTo>
                    <a:lnTo>
                      <a:pt x="96" y="281"/>
                    </a:lnTo>
                    <a:lnTo>
                      <a:pt x="87" y="233"/>
                    </a:lnTo>
                    <a:lnTo>
                      <a:pt x="54" y="234"/>
                    </a:lnTo>
                    <a:lnTo>
                      <a:pt x="43" y="233"/>
                    </a:lnTo>
                    <a:lnTo>
                      <a:pt x="36" y="233"/>
                    </a:lnTo>
                    <a:lnTo>
                      <a:pt x="33" y="233"/>
                    </a:lnTo>
                    <a:lnTo>
                      <a:pt x="30" y="233"/>
                    </a:lnTo>
                    <a:lnTo>
                      <a:pt x="30" y="176"/>
                    </a:lnTo>
                    <a:lnTo>
                      <a:pt x="0" y="176"/>
                    </a:lnTo>
                    <a:lnTo>
                      <a:pt x="31" y="118"/>
                    </a:lnTo>
                    <a:lnTo>
                      <a:pt x="31" y="95"/>
                    </a:lnTo>
                    <a:lnTo>
                      <a:pt x="33" y="74"/>
                    </a:lnTo>
                    <a:lnTo>
                      <a:pt x="41" y="53"/>
                    </a:lnTo>
                    <a:lnTo>
                      <a:pt x="52" y="36"/>
                    </a:lnTo>
                    <a:lnTo>
                      <a:pt x="67" y="20"/>
                    </a:lnTo>
                    <a:lnTo>
                      <a:pt x="84" y="10"/>
                    </a:lnTo>
                    <a:lnTo>
                      <a:pt x="105" y="2"/>
                    </a:lnTo>
                    <a:lnTo>
                      <a:pt x="12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82" name="Freeform 139"/>
              <p:cNvSpPr>
                <a:spLocks noEditPoints="1"/>
              </p:cNvSpPr>
              <p:nvPr/>
            </p:nvSpPr>
            <p:spPr bwMode="auto">
              <a:xfrm>
                <a:off x="3973513" y="4791076"/>
                <a:ext cx="219075" cy="214313"/>
              </a:xfrm>
              <a:custGeom>
                <a:avLst/>
                <a:gdLst>
                  <a:gd name="T0" fmla="*/ 70 w 138"/>
                  <a:gd name="T1" fmla="*/ 6 h 135"/>
                  <a:gd name="T2" fmla="*/ 50 w 138"/>
                  <a:gd name="T3" fmla="*/ 9 h 135"/>
                  <a:gd name="T4" fmla="*/ 33 w 138"/>
                  <a:gd name="T5" fmla="*/ 18 h 135"/>
                  <a:gd name="T6" fmla="*/ 19 w 138"/>
                  <a:gd name="T7" fmla="*/ 32 h 135"/>
                  <a:gd name="T8" fmla="*/ 10 w 138"/>
                  <a:gd name="T9" fmla="*/ 48 h 135"/>
                  <a:gd name="T10" fmla="*/ 7 w 138"/>
                  <a:gd name="T11" fmla="*/ 68 h 135"/>
                  <a:gd name="T12" fmla="*/ 10 w 138"/>
                  <a:gd name="T13" fmla="*/ 87 h 135"/>
                  <a:gd name="T14" fmla="*/ 19 w 138"/>
                  <a:gd name="T15" fmla="*/ 103 h 135"/>
                  <a:gd name="T16" fmla="*/ 33 w 138"/>
                  <a:gd name="T17" fmla="*/ 117 h 135"/>
                  <a:gd name="T18" fmla="*/ 50 w 138"/>
                  <a:gd name="T19" fmla="*/ 125 h 135"/>
                  <a:gd name="T20" fmla="*/ 70 w 138"/>
                  <a:gd name="T21" fmla="*/ 128 h 135"/>
                  <a:gd name="T22" fmla="*/ 89 w 138"/>
                  <a:gd name="T23" fmla="*/ 125 h 135"/>
                  <a:gd name="T24" fmla="*/ 107 w 138"/>
                  <a:gd name="T25" fmla="*/ 117 h 135"/>
                  <a:gd name="T26" fmla="*/ 121 w 138"/>
                  <a:gd name="T27" fmla="*/ 103 h 135"/>
                  <a:gd name="T28" fmla="*/ 129 w 138"/>
                  <a:gd name="T29" fmla="*/ 87 h 135"/>
                  <a:gd name="T30" fmla="*/ 133 w 138"/>
                  <a:gd name="T31" fmla="*/ 68 h 135"/>
                  <a:gd name="T32" fmla="*/ 129 w 138"/>
                  <a:gd name="T33" fmla="*/ 48 h 135"/>
                  <a:gd name="T34" fmla="*/ 121 w 138"/>
                  <a:gd name="T35" fmla="*/ 32 h 135"/>
                  <a:gd name="T36" fmla="*/ 107 w 138"/>
                  <a:gd name="T37" fmla="*/ 18 h 135"/>
                  <a:gd name="T38" fmla="*/ 89 w 138"/>
                  <a:gd name="T39" fmla="*/ 9 h 135"/>
                  <a:gd name="T40" fmla="*/ 70 w 138"/>
                  <a:gd name="T41" fmla="*/ 6 h 135"/>
                  <a:gd name="T42" fmla="*/ 70 w 138"/>
                  <a:gd name="T43" fmla="*/ 0 h 135"/>
                  <a:gd name="T44" fmla="*/ 88 w 138"/>
                  <a:gd name="T45" fmla="*/ 2 h 135"/>
                  <a:gd name="T46" fmla="*/ 104 w 138"/>
                  <a:gd name="T47" fmla="*/ 9 h 135"/>
                  <a:gd name="T48" fmla="*/ 119 w 138"/>
                  <a:gd name="T49" fmla="*/ 20 h 135"/>
                  <a:gd name="T50" fmla="*/ 129 w 138"/>
                  <a:gd name="T51" fmla="*/ 34 h 135"/>
                  <a:gd name="T52" fmla="*/ 136 w 138"/>
                  <a:gd name="T53" fmla="*/ 49 h 135"/>
                  <a:gd name="T54" fmla="*/ 138 w 138"/>
                  <a:gd name="T55" fmla="*/ 68 h 135"/>
                  <a:gd name="T56" fmla="*/ 136 w 138"/>
                  <a:gd name="T57" fmla="*/ 85 h 135"/>
                  <a:gd name="T58" fmla="*/ 129 w 138"/>
                  <a:gd name="T59" fmla="*/ 101 h 135"/>
                  <a:gd name="T60" fmla="*/ 119 w 138"/>
                  <a:gd name="T61" fmla="*/ 115 h 135"/>
                  <a:gd name="T62" fmla="*/ 104 w 138"/>
                  <a:gd name="T63" fmla="*/ 125 h 135"/>
                  <a:gd name="T64" fmla="*/ 88 w 138"/>
                  <a:gd name="T65" fmla="*/ 133 h 135"/>
                  <a:gd name="T66" fmla="*/ 70 w 138"/>
                  <a:gd name="T67" fmla="*/ 135 h 135"/>
                  <a:gd name="T68" fmla="*/ 51 w 138"/>
                  <a:gd name="T69" fmla="*/ 133 h 135"/>
                  <a:gd name="T70" fmla="*/ 35 w 138"/>
                  <a:gd name="T71" fmla="*/ 125 h 135"/>
                  <a:gd name="T72" fmla="*/ 21 w 138"/>
                  <a:gd name="T73" fmla="*/ 115 h 135"/>
                  <a:gd name="T74" fmla="*/ 10 w 138"/>
                  <a:gd name="T75" fmla="*/ 101 h 135"/>
                  <a:gd name="T76" fmla="*/ 3 w 138"/>
                  <a:gd name="T77" fmla="*/ 85 h 135"/>
                  <a:gd name="T78" fmla="*/ 0 w 138"/>
                  <a:gd name="T79" fmla="*/ 68 h 135"/>
                  <a:gd name="T80" fmla="*/ 3 w 138"/>
                  <a:gd name="T81" fmla="*/ 49 h 135"/>
                  <a:gd name="T82" fmla="*/ 10 w 138"/>
                  <a:gd name="T83" fmla="*/ 34 h 135"/>
                  <a:gd name="T84" fmla="*/ 21 w 138"/>
                  <a:gd name="T85" fmla="*/ 20 h 135"/>
                  <a:gd name="T86" fmla="*/ 35 w 138"/>
                  <a:gd name="T87" fmla="*/ 9 h 135"/>
                  <a:gd name="T88" fmla="*/ 51 w 138"/>
                  <a:gd name="T89" fmla="*/ 2 h 135"/>
                  <a:gd name="T90" fmla="*/ 70 w 138"/>
                  <a:gd name="T91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38" h="135">
                    <a:moveTo>
                      <a:pt x="70" y="6"/>
                    </a:moveTo>
                    <a:lnTo>
                      <a:pt x="50" y="9"/>
                    </a:lnTo>
                    <a:lnTo>
                      <a:pt x="33" y="18"/>
                    </a:lnTo>
                    <a:lnTo>
                      <a:pt x="19" y="32"/>
                    </a:lnTo>
                    <a:lnTo>
                      <a:pt x="10" y="48"/>
                    </a:lnTo>
                    <a:lnTo>
                      <a:pt x="7" y="68"/>
                    </a:lnTo>
                    <a:lnTo>
                      <a:pt x="10" y="87"/>
                    </a:lnTo>
                    <a:lnTo>
                      <a:pt x="19" y="103"/>
                    </a:lnTo>
                    <a:lnTo>
                      <a:pt x="33" y="117"/>
                    </a:lnTo>
                    <a:lnTo>
                      <a:pt x="50" y="125"/>
                    </a:lnTo>
                    <a:lnTo>
                      <a:pt x="70" y="128"/>
                    </a:lnTo>
                    <a:lnTo>
                      <a:pt x="89" y="125"/>
                    </a:lnTo>
                    <a:lnTo>
                      <a:pt x="107" y="117"/>
                    </a:lnTo>
                    <a:lnTo>
                      <a:pt x="121" y="103"/>
                    </a:lnTo>
                    <a:lnTo>
                      <a:pt x="129" y="87"/>
                    </a:lnTo>
                    <a:lnTo>
                      <a:pt x="133" y="68"/>
                    </a:lnTo>
                    <a:lnTo>
                      <a:pt x="129" y="48"/>
                    </a:lnTo>
                    <a:lnTo>
                      <a:pt x="121" y="32"/>
                    </a:lnTo>
                    <a:lnTo>
                      <a:pt x="107" y="18"/>
                    </a:lnTo>
                    <a:lnTo>
                      <a:pt x="89" y="9"/>
                    </a:lnTo>
                    <a:lnTo>
                      <a:pt x="70" y="6"/>
                    </a:lnTo>
                    <a:close/>
                    <a:moveTo>
                      <a:pt x="70" y="0"/>
                    </a:moveTo>
                    <a:lnTo>
                      <a:pt x="88" y="2"/>
                    </a:lnTo>
                    <a:lnTo>
                      <a:pt x="104" y="9"/>
                    </a:lnTo>
                    <a:lnTo>
                      <a:pt x="119" y="20"/>
                    </a:lnTo>
                    <a:lnTo>
                      <a:pt x="129" y="34"/>
                    </a:lnTo>
                    <a:lnTo>
                      <a:pt x="136" y="49"/>
                    </a:lnTo>
                    <a:lnTo>
                      <a:pt x="138" y="68"/>
                    </a:lnTo>
                    <a:lnTo>
                      <a:pt x="136" y="85"/>
                    </a:lnTo>
                    <a:lnTo>
                      <a:pt x="129" y="101"/>
                    </a:lnTo>
                    <a:lnTo>
                      <a:pt x="119" y="115"/>
                    </a:lnTo>
                    <a:lnTo>
                      <a:pt x="104" y="125"/>
                    </a:lnTo>
                    <a:lnTo>
                      <a:pt x="88" y="133"/>
                    </a:lnTo>
                    <a:lnTo>
                      <a:pt x="70" y="135"/>
                    </a:lnTo>
                    <a:lnTo>
                      <a:pt x="51" y="133"/>
                    </a:lnTo>
                    <a:lnTo>
                      <a:pt x="35" y="125"/>
                    </a:lnTo>
                    <a:lnTo>
                      <a:pt x="21" y="115"/>
                    </a:lnTo>
                    <a:lnTo>
                      <a:pt x="10" y="101"/>
                    </a:lnTo>
                    <a:lnTo>
                      <a:pt x="3" y="85"/>
                    </a:lnTo>
                    <a:lnTo>
                      <a:pt x="0" y="68"/>
                    </a:lnTo>
                    <a:lnTo>
                      <a:pt x="3" y="49"/>
                    </a:lnTo>
                    <a:lnTo>
                      <a:pt x="10" y="34"/>
                    </a:lnTo>
                    <a:lnTo>
                      <a:pt x="21" y="20"/>
                    </a:lnTo>
                    <a:lnTo>
                      <a:pt x="35" y="9"/>
                    </a:lnTo>
                    <a:lnTo>
                      <a:pt x="51" y="2"/>
                    </a:lnTo>
                    <a:lnTo>
                      <a:pt x="7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83" name="Freeform 140"/>
              <p:cNvSpPr>
                <a:spLocks noEditPoints="1"/>
              </p:cNvSpPr>
              <p:nvPr/>
            </p:nvSpPr>
            <p:spPr bwMode="auto">
              <a:xfrm>
                <a:off x="4102101" y="4608513"/>
                <a:ext cx="233363" cy="204788"/>
              </a:xfrm>
              <a:custGeom>
                <a:avLst/>
                <a:gdLst>
                  <a:gd name="T0" fmla="*/ 52 w 147"/>
                  <a:gd name="T1" fmla="*/ 8 h 129"/>
                  <a:gd name="T2" fmla="*/ 18 w 147"/>
                  <a:gd name="T3" fmla="*/ 24 h 129"/>
                  <a:gd name="T4" fmla="*/ 5 w 147"/>
                  <a:gd name="T5" fmla="*/ 50 h 129"/>
                  <a:gd name="T6" fmla="*/ 18 w 147"/>
                  <a:gd name="T7" fmla="*/ 76 h 129"/>
                  <a:gd name="T8" fmla="*/ 52 w 147"/>
                  <a:gd name="T9" fmla="*/ 92 h 129"/>
                  <a:gd name="T10" fmla="*/ 80 w 147"/>
                  <a:gd name="T11" fmla="*/ 95 h 129"/>
                  <a:gd name="T12" fmla="*/ 89 w 147"/>
                  <a:gd name="T13" fmla="*/ 94 h 129"/>
                  <a:gd name="T14" fmla="*/ 90 w 147"/>
                  <a:gd name="T15" fmla="*/ 108 h 129"/>
                  <a:gd name="T16" fmla="*/ 94 w 147"/>
                  <a:gd name="T17" fmla="*/ 115 h 129"/>
                  <a:gd name="T18" fmla="*/ 105 w 147"/>
                  <a:gd name="T19" fmla="*/ 100 h 129"/>
                  <a:gd name="T20" fmla="*/ 109 w 147"/>
                  <a:gd name="T21" fmla="*/ 88 h 129"/>
                  <a:gd name="T22" fmla="*/ 123 w 147"/>
                  <a:gd name="T23" fmla="*/ 81 h 129"/>
                  <a:gd name="T24" fmla="*/ 138 w 147"/>
                  <a:gd name="T25" fmla="*/ 61 h 129"/>
                  <a:gd name="T26" fmla="*/ 137 w 147"/>
                  <a:gd name="T27" fmla="*/ 36 h 129"/>
                  <a:gd name="T28" fmla="*/ 114 w 147"/>
                  <a:gd name="T29" fmla="*/ 14 h 129"/>
                  <a:gd name="T30" fmla="*/ 73 w 147"/>
                  <a:gd name="T31" fmla="*/ 6 h 129"/>
                  <a:gd name="T32" fmla="*/ 93 w 147"/>
                  <a:gd name="T33" fmla="*/ 1 h 129"/>
                  <a:gd name="T34" fmla="*/ 125 w 147"/>
                  <a:gd name="T35" fmla="*/ 14 h 129"/>
                  <a:gd name="T36" fmla="*/ 144 w 147"/>
                  <a:gd name="T37" fmla="*/ 37 h 129"/>
                  <a:gd name="T38" fmla="*/ 145 w 147"/>
                  <a:gd name="T39" fmla="*/ 63 h 129"/>
                  <a:gd name="T40" fmla="*/ 129 w 147"/>
                  <a:gd name="T41" fmla="*/ 84 h 129"/>
                  <a:gd name="T42" fmla="*/ 109 w 147"/>
                  <a:gd name="T43" fmla="*/ 106 h 129"/>
                  <a:gd name="T44" fmla="*/ 94 w 147"/>
                  <a:gd name="T45" fmla="*/ 123 h 129"/>
                  <a:gd name="T46" fmla="*/ 85 w 147"/>
                  <a:gd name="T47" fmla="*/ 127 h 129"/>
                  <a:gd name="T48" fmla="*/ 81 w 147"/>
                  <a:gd name="T49" fmla="*/ 124 h 129"/>
                  <a:gd name="T50" fmla="*/ 83 w 147"/>
                  <a:gd name="T51" fmla="*/ 100 h 129"/>
                  <a:gd name="T52" fmla="*/ 54 w 147"/>
                  <a:gd name="T53" fmla="*/ 99 h 129"/>
                  <a:gd name="T54" fmla="*/ 21 w 147"/>
                  <a:gd name="T55" fmla="*/ 86 h 129"/>
                  <a:gd name="T56" fmla="*/ 2 w 147"/>
                  <a:gd name="T57" fmla="*/ 64 h 129"/>
                  <a:gd name="T58" fmla="*/ 2 w 147"/>
                  <a:gd name="T59" fmla="*/ 37 h 129"/>
                  <a:gd name="T60" fmla="*/ 21 w 147"/>
                  <a:gd name="T61" fmla="*/ 14 h 129"/>
                  <a:gd name="T62" fmla="*/ 54 w 147"/>
                  <a:gd name="T63" fmla="*/ 1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7" h="129">
                    <a:moveTo>
                      <a:pt x="73" y="6"/>
                    </a:moveTo>
                    <a:lnTo>
                      <a:pt x="52" y="8"/>
                    </a:lnTo>
                    <a:lnTo>
                      <a:pt x="33" y="14"/>
                    </a:lnTo>
                    <a:lnTo>
                      <a:pt x="18" y="24"/>
                    </a:lnTo>
                    <a:lnTo>
                      <a:pt x="9" y="36"/>
                    </a:lnTo>
                    <a:lnTo>
                      <a:pt x="5" y="50"/>
                    </a:lnTo>
                    <a:lnTo>
                      <a:pt x="9" y="64"/>
                    </a:lnTo>
                    <a:lnTo>
                      <a:pt x="18" y="76"/>
                    </a:lnTo>
                    <a:lnTo>
                      <a:pt x="33" y="86"/>
                    </a:lnTo>
                    <a:lnTo>
                      <a:pt x="52" y="92"/>
                    </a:lnTo>
                    <a:lnTo>
                      <a:pt x="73" y="95"/>
                    </a:lnTo>
                    <a:lnTo>
                      <a:pt x="80" y="95"/>
                    </a:lnTo>
                    <a:lnTo>
                      <a:pt x="85" y="95"/>
                    </a:lnTo>
                    <a:lnTo>
                      <a:pt x="89" y="94"/>
                    </a:lnTo>
                    <a:lnTo>
                      <a:pt x="89" y="97"/>
                    </a:lnTo>
                    <a:lnTo>
                      <a:pt x="90" y="108"/>
                    </a:lnTo>
                    <a:lnTo>
                      <a:pt x="89" y="119"/>
                    </a:lnTo>
                    <a:lnTo>
                      <a:pt x="94" y="115"/>
                    </a:lnTo>
                    <a:lnTo>
                      <a:pt x="99" y="109"/>
                    </a:lnTo>
                    <a:lnTo>
                      <a:pt x="105" y="100"/>
                    </a:lnTo>
                    <a:lnTo>
                      <a:pt x="109" y="89"/>
                    </a:lnTo>
                    <a:lnTo>
                      <a:pt x="109" y="88"/>
                    </a:lnTo>
                    <a:lnTo>
                      <a:pt x="111" y="87"/>
                    </a:lnTo>
                    <a:lnTo>
                      <a:pt x="123" y="81"/>
                    </a:lnTo>
                    <a:lnTo>
                      <a:pt x="133" y="72"/>
                    </a:lnTo>
                    <a:lnTo>
                      <a:pt x="138" y="61"/>
                    </a:lnTo>
                    <a:lnTo>
                      <a:pt x="141" y="50"/>
                    </a:lnTo>
                    <a:lnTo>
                      <a:pt x="137" y="36"/>
                    </a:lnTo>
                    <a:lnTo>
                      <a:pt x="128" y="24"/>
                    </a:lnTo>
                    <a:lnTo>
                      <a:pt x="114" y="14"/>
                    </a:lnTo>
                    <a:lnTo>
                      <a:pt x="95" y="8"/>
                    </a:lnTo>
                    <a:lnTo>
                      <a:pt x="73" y="6"/>
                    </a:lnTo>
                    <a:close/>
                    <a:moveTo>
                      <a:pt x="73" y="0"/>
                    </a:moveTo>
                    <a:lnTo>
                      <a:pt x="93" y="1"/>
                    </a:lnTo>
                    <a:lnTo>
                      <a:pt x="110" y="7"/>
                    </a:lnTo>
                    <a:lnTo>
                      <a:pt x="125" y="14"/>
                    </a:lnTo>
                    <a:lnTo>
                      <a:pt x="137" y="25"/>
                    </a:lnTo>
                    <a:lnTo>
                      <a:pt x="144" y="37"/>
                    </a:lnTo>
                    <a:lnTo>
                      <a:pt x="147" y="50"/>
                    </a:lnTo>
                    <a:lnTo>
                      <a:pt x="145" y="63"/>
                    </a:lnTo>
                    <a:lnTo>
                      <a:pt x="138" y="74"/>
                    </a:lnTo>
                    <a:lnTo>
                      <a:pt x="129" y="84"/>
                    </a:lnTo>
                    <a:lnTo>
                      <a:pt x="115" y="92"/>
                    </a:lnTo>
                    <a:lnTo>
                      <a:pt x="109" y="106"/>
                    </a:lnTo>
                    <a:lnTo>
                      <a:pt x="102" y="116"/>
                    </a:lnTo>
                    <a:lnTo>
                      <a:pt x="94" y="123"/>
                    </a:lnTo>
                    <a:lnTo>
                      <a:pt x="89" y="126"/>
                    </a:lnTo>
                    <a:lnTo>
                      <a:pt x="85" y="127"/>
                    </a:lnTo>
                    <a:lnTo>
                      <a:pt x="80" y="129"/>
                    </a:lnTo>
                    <a:lnTo>
                      <a:pt x="81" y="124"/>
                    </a:lnTo>
                    <a:lnTo>
                      <a:pt x="83" y="112"/>
                    </a:lnTo>
                    <a:lnTo>
                      <a:pt x="83" y="100"/>
                    </a:lnTo>
                    <a:lnTo>
                      <a:pt x="73" y="101"/>
                    </a:lnTo>
                    <a:lnTo>
                      <a:pt x="54" y="99"/>
                    </a:lnTo>
                    <a:lnTo>
                      <a:pt x="36" y="94"/>
                    </a:lnTo>
                    <a:lnTo>
                      <a:pt x="21" y="86"/>
                    </a:lnTo>
                    <a:lnTo>
                      <a:pt x="9" y="76"/>
                    </a:lnTo>
                    <a:lnTo>
                      <a:pt x="2" y="64"/>
                    </a:lnTo>
                    <a:lnTo>
                      <a:pt x="0" y="50"/>
                    </a:lnTo>
                    <a:lnTo>
                      <a:pt x="2" y="37"/>
                    </a:lnTo>
                    <a:lnTo>
                      <a:pt x="9" y="25"/>
                    </a:lnTo>
                    <a:lnTo>
                      <a:pt x="21" y="14"/>
                    </a:lnTo>
                    <a:lnTo>
                      <a:pt x="36" y="7"/>
                    </a:lnTo>
                    <a:lnTo>
                      <a:pt x="54" y="1"/>
                    </a:lnTo>
                    <a:lnTo>
                      <a:pt x="7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84" name="Rectangle 141"/>
              <p:cNvSpPr>
                <a:spLocks noChangeArrowheads="1"/>
              </p:cNvSpPr>
              <p:nvPr/>
            </p:nvSpPr>
            <p:spPr bwMode="auto">
              <a:xfrm>
                <a:off x="4156076" y="4664076"/>
                <a:ext cx="120650" cy="9525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85" name="Rectangle 142"/>
              <p:cNvSpPr>
                <a:spLocks noChangeArrowheads="1"/>
              </p:cNvSpPr>
              <p:nvPr/>
            </p:nvSpPr>
            <p:spPr bwMode="auto">
              <a:xfrm>
                <a:off x="4156076" y="4705351"/>
                <a:ext cx="120650" cy="9525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10" name="组合 209"/>
            <p:cNvGrpSpPr/>
            <p:nvPr/>
          </p:nvGrpSpPr>
          <p:grpSpPr>
            <a:xfrm>
              <a:off x="4969565" y="4232245"/>
              <a:ext cx="531267" cy="400627"/>
              <a:chOff x="5394326" y="4732338"/>
              <a:chExt cx="484188" cy="365125"/>
            </a:xfrm>
            <a:grpFill/>
          </p:grpSpPr>
          <p:sp>
            <p:nvSpPr>
              <p:cNvPr id="190" name="Freeform 143"/>
              <p:cNvSpPr>
                <a:spLocks/>
              </p:cNvSpPr>
              <p:nvPr/>
            </p:nvSpPr>
            <p:spPr bwMode="auto">
              <a:xfrm>
                <a:off x="5394326" y="4760913"/>
                <a:ext cx="484188" cy="336550"/>
              </a:xfrm>
              <a:custGeom>
                <a:avLst/>
                <a:gdLst>
                  <a:gd name="T0" fmla="*/ 0 w 305"/>
                  <a:gd name="T1" fmla="*/ 0 h 212"/>
                  <a:gd name="T2" fmla="*/ 6 w 305"/>
                  <a:gd name="T3" fmla="*/ 0 h 212"/>
                  <a:gd name="T4" fmla="*/ 6 w 305"/>
                  <a:gd name="T5" fmla="*/ 206 h 212"/>
                  <a:gd name="T6" fmla="*/ 305 w 305"/>
                  <a:gd name="T7" fmla="*/ 206 h 212"/>
                  <a:gd name="T8" fmla="*/ 305 w 305"/>
                  <a:gd name="T9" fmla="*/ 212 h 212"/>
                  <a:gd name="T10" fmla="*/ 0 w 305"/>
                  <a:gd name="T11" fmla="*/ 212 h 212"/>
                  <a:gd name="T12" fmla="*/ 0 w 305"/>
                  <a:gd name="T13" fmla="*/ 0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5" h="212">
                    <a:moveTo>
                      <a:pt x="0" y="0"/>
                    </a:moveTo>
                    <a:lnTo>
                      <a:pt x="6" y="0"/>
                    </a:lnTo>
                    <a:lnTo>
                      <a:pt x="6" y="206"/>
                    </a:lnTo>
                    <a:lnTo>
                      <a:pt x="305" y="206"/>
                    </a:lnTo>
                    <a:lnTo>
                      <a:pt x="305" y="212"/>
                    </a:lnTo>
                    <a:lnTo>
                      <a:pt x="0" y="21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91" name="Freeform 144"/>
              <p:cNvSpPr>
                <a:spLocks noEditPoints="1"/>
              </p:cNvSpPr>
              <p:nvPr/>
            </p:nvSpPr>
            <p:spPr bwMode="auto">
              <a:xfrm>
                <a:off x="5449888" y="4946651"/>
                <a:ext cx="76200" cy="123825"/>
              </a:xfrm>
              <a:custGeom>
                <a:avLst/>
                <a:gdLst>
                  <a:gd name="T0" fmla="*/ 23 w 48"/>
                  <a:gd name="T1" fmla="*/ 7 h 78"/>
                  <a:gd name="T2" fmla="*/ 19 w 48"/>
                  <a:gd name="T3" fmla="*/ 8 h 78"/>
                  <a:gd name="T4" fmla="*/ 15 w 48"/>
                  <a:gd name="T5" fmla="*/ 9 h 78"/>
                  <a:gd name="T6" fmla="*/ 11 w 48"/>
                  <a:gd name="T7" fmla="*/ 11 h 78"/>
                  <a:gd name="T8" fmla="*/ 8 w 48"/>
                  <a:gd name="T9" fmla="*/ 15 h 78"/>
                  <a:gd name="T10" fmla="*/ 7 w 48"/>
                  <a:gd name="T11" fmla="*/ 19 h 78"/>
                  <a:gd name="T12" fmla="*/ 6 w 48"/>
                  <a:gd name="T13" fmla="*/ 23 h 78"/>
                  <a:gd name="T14" fmla="*/ 6 w 48"/>
                  <a:gd name="T15" fmla="*/ 73 h 78"/>
                  <a:gd name="T16" fmla="*/ 42 w 48"/>
                  <a:gd name="T17" fmla="*/ 73 h 78"/>
                  <a:gd name="T18" fmla="*/ 42 w 48"/>
                  <a:gd name="T19" fmla="*/ 23 h 78"/>
                  <a:gd name="T20" fmla="*/ 42 w 48"/>
                  <a:gd name="T21" fmla="*/ 19 h 78"/>
                  <a:gd name="T22" fmla="*/ 40 w 48"/>
                  <a:gd name="T23" fmla="*/ 15 h 78"/>
                  <a:gd name="T24" fmla="*/ 37 w 48"/>
                  <a:gd name="T25" fmla="*/ 11 h 78"/>
                  <a:gd name="T26" fmla="*/ 34 w 48"/>
                  <a:gd name="T27" fmla="*/ 9 h 78"/>
                  <a:gd name="T28" fmla="*/ 30 w 48"/>
                  <a:gd name="T29" fmla="*/ 8 h 78"/>
                  <a:gd name="T30" fmla="*/ 25 w 48"/>
                  <a:gd name="T31" fmla="*/ 7 h 78"/>
                  <a:gd name="T32" fmla="*/ 23 w 48"/>
                  <a:gd name="T33" fmla="*/ 7 h 78"/>
                  <a:gd name="T34" fmla="*/ 23 w 48"/>
                  <a:gd name="T35" fmla="*/ 0 h 78"/>
                  <a:gd name="T36" fmla="*/ 25 w 48"/>
                  <a:gd name="T37" fmla="*/ 0 h 78"/>
                  <a:gd name="T38" fmla="*/ 37 w 48"/>
                  <a:gd name="T39" fmla="*/ 3 h 78"/>
                  <a:gd name="T40" fmla="*/ 45 w 48"/>
                  <a:gd name="T41" fmla="*/ 12 h 78"/>
                  <a:gd name="T42" fmla="*/ 48 w 48"/>
                  <a:gd name="T43" fmla="*/ 23 h 78"/>
                  <a:gd name="T44" fmla="*/ 48 w 48"/>
                  <a:gd name="T45" fmla="*/ 78 h 78"/>
                  <a:gd name="T46" fmla="*/ 0 w 48"/>
                  <a:gd name="T47" fmla="*/ 78 h 78"/>
                  <a:gd name="T48" fmla="*/ 0 w 48"/>
                  <a:gd name="T49" fmla="*/ 23 h 78"/>
                  <a:gd name="T50" fmla="*/ 4 w 48"/>
                  <a:gd name="T51" fmla="*/ 12 h 78"/>
                  <a:gd name="T52" fmla="*/ 11 w 48"/>
                  <a:gd name="T53" fmla="*/ 3 h 78"/>
                  <a:gd name="T54" fmla="*/ 23 w 48"/>
                  <a:gd name="T55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8" h="78">
                    <a:moveTo>
                      <a:pt x="23" y="7"/>
                    </a:moveTo>
                    <a:lnTo>
                      <a:pt x="19" y="8"/>
                    </a:lnTo>
                    <a:lnTo>
                      <a:pt x="15" y="9"/>
                    </a:lnTo>
                    <a:lnTo>
                      <a:pt x="11" y="11"/>
                    </a:lnTo>
                    <a:lnTo>
                      <a:pt x="8" y="15"/>
                    </a:lnTo>
                    <a:lnTo>
                      <a:pt x="7" y="19"/>
                    </a:lnTo>
                    <a:lnTo>
                      <a:pt x="6" y="23"/>
                    </a:lnTo>
                    <a:lnTo>
                      <a:pt x="6" y="73"/>
                    </a:lnTo>
                    <a:lnTo>
                      <a:pt x="42" y="73"/>
                    </a:lnTo>
                    <a:lnTo>
                      <a:pt x="42" y="23"/>
                    </a:lnTo>
                    <a:lnTo>
                      <a:pt x="42" y="19"/>
                    </a:lnTo>
                    <a:lnTo>
                      <a:pt x="40" y="15"/>
                    </a:lnTo>
                    <a:lnTo>
                      <a:pt x="37" y="11"/>
                    </a:lnTo>
                    <a:lnTo>
                      <a:pt x="34" y="9"/>
                    </a:lnTo>
                    <a:lnTo>
                      <a:pt x="30" y="8"/>
                    </a:lnTo>
                    <a:lnTo>
                      <a:pt x="25" y="7"/>
                    </a:lnTo>
                    <a:lnTo>
                      <a:pt x="23" y="7"/>
                    </a:lnTo>
                    <a:close/>
                    <a:moveTo>
                      <a:pt x="23" y="0"/>
                    </a:moveTo>
                    <a:lnTo>
                      <a:pt x="25" y="0"/>
                    </a:lnTo>
                    <a:lnTo>
                      <a:pt x="37" y="3"/>
                    </a:lnTo>
                    <a:lnTo>
                      <a:pt x="45" y="12"/>
                    </a:lnTo>
                    <a:lnTo>
                      <a:pt x="48" y="23"/>
                    </a:lnTo>
                    <a:lnTo>
                      <a:pt x="48" y="78"/>
                    </a:lnTo>
                    <a:lnTo>
                      <a:pt x="0" y="78"/>
                    </a:lnTo>
                    <a:lnTo>
                      <a:pt x="0" y="23"/>
                    </a:lnTo>
                    <a:lnTo>
                      <a:pt x="4" y="12"/>
                    </a:lnTo>
                    <a:lnTo>
                      <a:pt x="11" y="3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92" name="Freeform 145"/>
              <p:cNvSpPr>
                <a:spLocks noEditPoints="1"/>
              </p:cNvSpPr>
              <p:nvPr/>
            </p:nvSpPr>
            <p:spPr bwMode="auto">
              <a:xfrm>
                <a:off x="5556251" y="4892676"/>
                <a:ext cx="74613" cy="177800"/>
              </a:xfrm>
              <a:custGeom>
                <a:avLst/>
                <a:gdLst>
                  <a:gd name="T0" fmla="*/ 22 w 47"/>
                  <a:gd name="T1" fmla="*/ 7 h 112"/>
                  <a:gd name="T2" fmla="*/ 18 w 47"/>
                  <a:gd name="T3" fmla="*/ 7 h 112"/>
                  <a:gd name="T4" fmla="*/ 14 w 47"/>
                  <a:gd name="T5" fmla="*/ 9 h 112"/>
                  <a:gd name="T6" fmla="*/ 11 w 47"/>
                  <a:gd name="T7" fmla="*/ 11 h 112"/>
                  <a:gd name="T8" fmla="*/ 8 w 47"/>
                  <a:gd name="T9" fmla="*/ 15 h 112"/>
                  <a:gd name="T10" fmla="*/ 6 w 47"/>
                  <a:gd name="T11" fmla="*/ 19 h 112"/>
                  <a:gd name="T12" fmla="*/ 6 w 47"/>
                  <a:gd name="T13" fmla="*/ 23 h 112"/>
                  <a:gd name="T14" fmla="*/ 6 w 47"/>
                  <a:gd name="T15" fmla="*/ 107 h 112"/>
                  <a:gd name="T16" fmla="*/ 42 w 47"/>
                  <a:gd name="T17" fmla="*/ 107 h 112"/>
                  <a:gd name="T18" fmla="*/ 42 w 47"/>
                  <a:gd name="T19" fmla="*/ 23 h 112"/>
                  <a:gd name="T20" fmla="*/ 41 w 47"/>
                  <a:gd name="T21" fmla="*/ 19 h 112"/>
                  <a:gd name="T22" fmla="*/ 40 w 47"/>
                  <a:gd name="T23" fmla="*/ 15 h 112"/>
                  <a:gd name="T24" fmla="*/ 37 w 47"/>
                  <a:gd name="T25" fmla="*/ 11 h 112"/>
                  <a:gd name="T26" fmla="*/ 33 w 47"/>
                  <a:gd name="T27" fmla="*/ 9 h 112"/>
                  <a:gd name="T28" fmla="*/ 29 w 47"/>
                  <a:gd name="T29" fmla="*/ 7 h 112"/>
                  <a:gd name="T30" fmla="*/ 25 w 47"/>
                  <a:gd name="T31" fmla="*/ 7 h 112"/>
                  <a:gd name="T32" fmla="*/ 22 w 47"/>
                  <a:gd name="T33" fmla="*/ 7 h 112"/>
                  <a:gd name="T34" fmla="*/ 22 w 47"/>
                  <a:gd name="T35" fmla="*/ 0 h 112"/>
                  <a:gd name="T36" fmla="*/ 25 w 47"/>
                  <a:gd name="T37" fmla="*/ 0 h 112"/>
                  <a:gd name="T38" fmla="*/ 37 w 47"/>
                  <a:gd name="T39" fmla="*/ 4 h 112"/>
                  <a:gd name="T40" fmla="*/ 44 w 47"/>
                  <a:gd name="T41" fmla="*/ 12 h 112"/>
                  <a:gd name="T42" fmla="*/ 47 w 47"/>
                  <a:gd name="T43" fmla="*/ 23 h 112"/>
                  <a:gd name="T44" fmla="*/ 47 w 47"/>
                  <a:gd name="T45" fmla="*/ 112 h 112"/>
                  <a:gd name="T46" fmla="*/ 0 w 47"/>
                  <a:gd name="T47" fmla="*/ 112 h 112"/>
                  <a:gd name="T48" fmla="*/ 0 w 47"/>
                  <a:gd name="T49" fmla="*/ 23 h 112"/>
                  <a:gd name="T50" fmla="*/ 3 w 47"/>
                  <a:gd name="T51" fmla="*/ 12 h 112"/>
                  <a:gd name="T52" fmla="*/ 11 w 47"/>
                  <a:gd name="T53" fmla="*/ 4 h 112"/>
                  <a:gd name="T54" fmla="*/ 22 w 47"/>
                  <a:gd name="T55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7" h="112">
                    <a:moveTo>
                      <a:pt x="22" y="7"/>
                    </a:moveTo>
                    <a:lnTo>
                      <a:pt x="18" y="7"/>
                    </a:lnTo>
                    <a:lnTo>
                      <a:pt x="14" y="9"/>
                    </a:lnTo>
                    <a:lnTo>
                      <a:pt x="11" y="11"/>
                    </a:lnTo>
                    <a:lnTo>
                      <a:pt x="8" y="15"/>
                    </a:lnTo>
                    <a:lnTo>
                      <a:pt x="6" y="19"/>
                    </a:lnTo>
                    <a:lnTo>
                      <a:pt x="6" y="23"/>
                    </a:lnTo>
                    <a:lnTo>
                      <a:pt x="6" y="107"/>
                    </a:lnTo>
                    <a:lnTo>
                      <a:pt x="42" y="107"/>
                    </a:lnTo>
                    <a:lnTo>
                      <a:pt x="42" y="23"/>
                    </a:lnTo>
                    <a:lnTo>
                      <a:pt x="41" y="19"/>
                    </a:lnTo>
                    <a:lnTo>
                      <a:pt x="40" y="15"/>
                    </a:lnTo>
                    <a:lnTo>
                      <a:pt x="37" y="11"/>
                    </a:lnTo>
                    <a:lnTo>
                      <a:pt x="33" y="9"/>
                    </a:lnTo>
                    <a:lnTo>
                      <a:pt x="29" y="7"/>
                    </a:lnTo>
                    <a:lnTo>
                      <a:pt x="25" y="7"/>
                    </a:lnTo>
                    <a:lnTo>
                      <a:pt x="22" y="7"/>
                    </a:lnTo>
                    <a:close/>
                    <a:moveTo>
                      <a:pt x="22" y="0"/>
                    </a:moveTo>
                    <a:lnTo>
                      <a:pt x="25" y="0"/>
                    </a:lnTo>
                    <a:lnTo>
                      <a:pt x="37" y="4"/>
                    </a:lnTo>
                    <a:lnTo>
                      <a:pt x="44" y="12"/>
                    </a:lnTo>
                    <a:lnTo>
                      <a:pt x="47" y="23"/>
                    </a:lnTo>
                    <a:lnTo>
                      <a:pt x="47" y="112"/>
                    </a:lnTo>
                    <a:lnTo>
                      <a:pt x="0" y="112"/>
                    </a:lnTo>
                    <a:lnTo>
                      <a:pt x="0" y="23"/>
                    </a:lnTo>
                    <a:lnTo>
                      <a:pt x="3" y="12"/>
                    </a:lnTo>
                    <a:lnTo>
                      <a:pt x="11" y="4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93" name="Freeform 146"/>
              <p:cNvSpPr>
                <a:spLocks noEditPoints="1"/>
              </p:cNvSpPr>
              <p:nvPr/>
            </p:nvSpPr>
            <p:spPr bwMode="auto">
              <a:xfrm>
                <a:off x="5662613" y="4840288"/>
                <a:ext cx="76200" cy="230188"/>
              </a:xfrm>
              <a:custGeom>
                <a:avLst/>
                <a:gdLst>
                  <a:gd name="T0" fmla="*/ 22 w 48"/>
                  <a:gd name="T1" fmla="*/ 6 h 145"/>
                  <a:gd name="T2" fmla="*/ 17 w 48"/>
                  <a:gd name="T3" fmla="*/ 6 h 145"/>
                  <a:gd name="T4" fmla="*/ 14 w 48"/>
                  <a:gd name="T5" fmla="*/ 8 h 145"/>
                  <a:gd name="T6" fmla="*/ 11 w 48"/>
                  <a:gd name="T7" fmla="*/ 11 h 145"/>
                  <a:gd name="T8" fmla="*/ 8 w 48"/>
                  <a:gd name="T9" fmla="*/ 14 h 145"/>
                  <a:gd name="T10" fmla="*/ 6 w 48"/>
                  <a:gd name="T11" fmla="*/ 18 h 145"/>
                  <a:gd name="T12" fmla="*/ 5 w 48"/>
                  <a:gd name="T13" fmla="*/ 23 h 145"/>
                  <a:gd name="T14" fmla="*/ 5 w 48"/>
                  <a:gd name="T15" fmla="*/ 140 h 145"/>
                  <a:gd name="T16" fmla="*/ 41 w 48"/>
                  <a:gd name="T17" fmla="*/ 140 h 145"/>
                  <a:gd name="T18" fmla="*/ 41 w 48"/>
                  <a:gd name="T19" fmla="*/ 23 h 145"/>
                  <a:gd name="T20" fmla="*/ 40 w 48"/>
                  <a:gd name="T21" fmla="*/ 18 h 145"/>
                  <a:gd name="T22" fmla="*/ 39 w 48"/>
                  <a:gd name="T23" fmla="*/ 14 h 145"/>
                  <a:gd name="T24" fmla="*/ 36 w 48"/>
                  <a:gd name="T25" fmla="*/ 11 h 145"/>
                  <a:gd name="T26" fmla="*/ 33 w 48"/>
                  <a:gd name="T27" fmla="*/ 8 h 145"/>
                  <a:gd name="T28" fmla="*/ 29 w 48"/>
                  <a:gd name="T29" fmla="*/ 6 h 145"/>
                  <a:gd name="T30" fmla="*/ 25 w 48"/>
                  <a:gd name="T31" fmla="*/ 6 h 145"/>
                  <a:gd name="T32" fmla="*/ 22 w 48"/>
                  <a:gd name="T33" fmla="*/ 6 h 145"/>
                  <a:gd name="T34" fmla="*/ 22 w 48"/>
                  <a:gd name="T35" fmla="*/ 0 h 145"/>
                  <a:gd name="T36" fmla="*/ 25 w 48"/>
                  <a:gd name="T37" fmla="*/ 0 h 145"/>
                  <a:gd name="T38" fmla="*/ 36 w 48"/>
                  <a:gd name="T39" fmla="*/ 3 h 145"/>
                  <a:gd name="T40" fmla="*/ 44 w 48"/>
                  <a:gd name="T41" fmla="*/ 12 h 145"/>
                  <a:gd name="T42" fmla="*/ 48 w 48"/>
                  <a:gd name="T43" fmla="*/ 23 h 145"/>
                  <a:gd name="T44" fmla="*/ 48 w 48"/>
                  <a:gd name="T45" fmla="*/ 145 h 145"/>
                  <a:gd name="T46" fmla="*/ 0 w 48"/>
                  <a:gd name="T47" fmla="*/ 145 h 145"/>
                  <a:gd name="T48" fmla="*/ 0 w 48"/>
                  <a:gd name="T49" fmla="*/ 23 h 145"/>
                  <a:gd name="T50" fmla="*/ 2 w 48"/>
                  <a:gd name="T51" fmla="*/ 12 h 145"/>
                  <a:gd name="T52" fmla="*/ 11 w 48"/>
                  <a:gd name="T53" fmla="*/ 3 h 145"/>
                  <a:gd name="T54" fmla="*/ 22 w 48"/>
                  <a:gd name="T5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8" h="145">
                    <a:moveTo>
                      <a:pt x="22" y="6"/>
                    </a:moveTo>
                    <a:lnTo>
                      <a:pt x="17" y="6"/>
                    </a:lnTo>
                    <a:lnTo>
                      <a:pt x="14" y="8"/>
                    </a:lnTo>
                    <a:lnTo>
                      <a:pt x="11" y="11"/>
                    </a:lnTo>
                    <a:lnTo>
                      <a:pt x="8" y="14"/>
                    </a:lnTo>
                    <a:lnTo>
                      <a:pt x="6" y="18"/>
                    </a:lnTo>
                    <a:lnTo>
                      <a:pt x="5" y="23"/>
                    </a:lnTo>
                    <a:lnTo>
                      <a:pt x="5" y="140"/>
                    </a:lnTo>
                    <a:lnTo>
                      <a:pt x="41" y="140"/>
                    </a:lnTo>
                    <a:lnTo>
                      <a:pt x="41" y="23"/>
                    </a:lnTo>
                    <a:lnTo>
                      <a:pt x="40" y="18"/>
                    </a:lnTo>
                    <a:lnTo>
                      <a:pt x="39" y="14"/>
                    </a:lnTo>
                    <a:lnTo>
                      <a:pt x="36" y="11"/>
                    </a:lnTo>
                    <a:lnTo>
                      <a:pt x="33" y="8"/>
                    </a:lnTo>
                    <a:lnTo>
                      <a:pt x="29" y="6"/>
                    </a:lnTo>
                    <a:lnTo>
                      <a:pt x="25" y="6"/>
                    </a:lnTo>
                    <a:lnTo>
                      <a:pt x="22" y="6"/>
                    </a:lnTo>
                    <a:close/>
                    <a:moveTo>
                      <a:pt x="22" y="0"/>
                    </a:moveTo>
                    <a:lnTo>
                      <a:pt x="25" y="0"/>
                    </a:lnTo>
                    <a:lnTo>
                      <a:pt x="36" y="3"/>
                    </a:lnTo>
                    <a:lnTo>
                      <a:pt x="44" y="12"/>
                    </a:lnTo>
                    <a:lnTo>
                      <a:pt x="48" y="23"/>
                    </a:lnTo>
                    <a:lnTo>
                      <a:pt x="48" y="145"/>
                    </a:lnTo>
                    <a:lnTo>
                      <a:pt x="0" y="145"/>
                    </a:lnTo>
                    <a:lnTo>
                      <a:pt x="0" y="23"/>
                    </a:lnTo>
                    <a:lnTo>
                      <a:pt x="2" y="12"/>
                    </a:lnTo>
                    <a:lnTo>
                      <a:pt x="11" y="3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94" name="Freeform 147"/>
              <p:cNvSpPr>
                <a:spLocks noEditPoints="1"/>
              </p:cNvSpPr>
              <p:nvPr/>
            </p:nvSpPr>
            <p:spPr bwMode="auto">
              <a:xfrm>
                <a:off x="5767388" y="4784726"/>
                <a:ext cx="76200" cy="285750"/>
              </a:xfrm>
              <a:custGeom>
                <a:avLst/>
                <a:gdLst>
                  <a:gd name="T0" fmla="*/ 23 w 48"/>
                  <a:gd name="T1" fmla="*/ 5 h 180"/>
                  <a:gd name="T2" fmla="*/ 19 w 48"/>
                  <a:gd name="T3" fmla="*/ 6 h 180"/>
                  <a:gd name="T4" fmla="*/ 14 w 48"/>
                  <a:gd name="T5" fmla="*/ 9 h 180"/>
                  <a:gd name="T6" fmla="*/ 11 w 48"/>
                  <a:gd name="T7" fmla="*/ 11 h 180"/>
                  <a:gd name="T8" fmla="*/ 8 w 48"/>
                  <a:gd name="T9" fmla="*/ 14 h 180"/>
                  <a:gd name="T10" fmla="*/ 7 w 48"/>
                  <a:gd name="T11" fmla="*/ 18 h 180"/>
                  <a:gd name="T12" fmla="*/ 6 w 48"/>
                  <a:gd name="T13" fmla="*/ 23 h 180"/>
                  <a:gd name="T14" fmla="*/ 6 w 48"/>
                  <a:gd name="T15" fmla="*/ 175 h 180"/>
                  <a:gd name="T16" fmla="*/ 41 w 48"/>
                  <a:gd name="T17" fmla="*/ 175 h 180"/>
                  <a:gd name="T18" fmla="*/ 41 w 48"/>
                  <a:gd name="T19" fmla="*/ 23 h 180"/>
                  <a:gd name="T20" fmla="*/ 41 w 48"/>
                  <a:gd name="T21" fmla="*/ 18 h 180"/>
                  <a:gd name="T22" fmla="*/ 39 w 48"/>
                  <a:gd name="T23" fmla="*/ 14 h 180"/>
                  <a:gd name="T24" fmla="*/ 37 w 48"/>
                  <a:gd name="T25" fmla="*/ 11 h 180"/>
                  <a:gd name="T26" fmla="*/ 34 w 48"/>
                  <a:gd name="T27" fmla="*/ 9 h 180"/>
                  <a:gd name="T28" fmla="*/ 29 w 48"/>
                  <a:gd name="T29" fmla="*/ 6 h 180"/>
                  <a:gd name="T30" fmla="*/ 25 w 48"/>
                  <a:gd name="T31" fmla="*/ 5 h 180"/>
                  <a:gd name="T32" fmla="*/ 23 w 48"/>
                  <a:gd name="T33" fmla="*/ 5 h 180"/>
                  <a:gd name="T34" fmla="*/ 23 w 48"/>
                  <a:gd name="T35" fmla="*/ 0 h 180"/>
                  <a:gd name="T36" fmla="*/ 25 w 48"/>
                  <a:gd name="T37" fmla="*/ 0 h 180"/>
                  <a:gd name="T38" fmla="*/ 37 w 48"/>
                  <a:gd name="T39" fmla="*/ 3 h 180"/>
                  <a:gd name="T40" fmla="*/ 45 w 48"/>
                  <a:gd name="T41" fmla="*/ 11 h 180"/>
                  <a:gd name="T42" fmla="*/ 48 w 48"/>
                  <a:gd name="T43" fmla="*/ 23 h 180"/>
                  <a:gd name="T44" fmla="*/ 48 w 48"/>
                  <a:gd name="T45" fmla="*/ 180 h 180"/>
                  <a:gd name="T46" fmla="*/ 0 w 48"/>
                  <a:gd name="T47" fmla="*/ 180 h 180"/>
                  <a:gd name="T48" fmla="*/ 0 w 48"/>
                  <a:gd name="T49" fmla="*/ 23 h 180"/>
                  <a:gd name="T50" fmla="*/ 3 w 48"/>
                  <a:gd name="T51" fmla="*/ 11 h 180"/>
                  <a:gd name="T52" fmla="*/ 11 w 48"/>
                  <a:gd name="T53" fmla="*/ 3 h 180"/>
                  <a:gd name="T54" fmla="*/ 23 w 48"/>
                  <a:gd name="T55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8" h="180">
                    <a:moveTo>
                      <a:pt x="23" y="5"/>
                    </a:moveTo>
                    <a:lnTo>
                      <a:pt x="19" y="6"/>
                    </a:lnTo>
                    <a:lnTo>
                      <a:pt x="14" y="9"/>
                    </a:lnTo>
                    <a:lnTo>
                      <a:pt x="11" y="11"/>
                    </a:lnTo>
                    <a:lnTo>
                      <a:pt x="8" y="14"/>
                    </a:lnTo>
                    <a:lnTo>
                      <a:pt x="7" y="18"/>
                    </a:lnTo>
                    <a:lnTo>
                      <a:pt x="6" y="23"/>
                    </a:lnTo>
                    <a:lnTo>
                      <a:pt x="6" y="175"/>
                    </a:lnTo>
                    <a:lnTo>
                      <a:pt x="41" y="175"/>
                    </a:lnTo>
                    <a:lnTo>
                      <a:pt x="41" y="23"/>
                    </a:lnTo>
                    <a:lnTo>
                      <a:pt x="41" y="18"/>
                    </a:lnTo>
                    <a:lnTo>
                      <a:pt x="39" y="14"/>
                    </a:lnTo>
                    <a:lnTo>
                      <a:pt x="37" y="11"/>
                    </a:lnTo>
                    <a:lnTo>
                      <a:pt x="34" y="9"/>
                    </a:lnTo>
                    <a:lnTo>
                      <a:pt x="29" y="6"/>
                    </a:lnTo>
                    <a:lnTo>
                      <a:pt x="25" y="5"/>
                    </a:lnTo>
                    <a:lnTo>
                      <a:pt x="23" y="5"/>
                    </a:lnTo>
                    <a:close/>
                    <a:moveTo>
                      <a:pt x="23" y="0"/>
                    </a:moveTo>
                    <a:lnTo>
                      <a:pt x="25" y="0"/>
                    </a:lnTo>
                    <a:lnTo>
                      <a:pt x="37" y="3"/>
                    </a:lnTo>
                    <a:lnTo>
                      <a:pt x="45" y="11"/>
                    </a:lnTo>
                    <a:lnTo>
                      <a:pt x="48" y="23"/>
                    </a:lnTo>
                    <a:lnTo>
                      <a:pt x="48" y="180"/>
                    </a:lnTo>
                    <a:lnTo>
                      <a:pt x="0" y="180"/>
                    </a:lnTo>
                    <a:lnTo>
                      <a:pt x="0" y="23"/>
                    </a:lnTo>
                    <a:lnTo>
                      <a:pt x="3" y="11"/>
                    </a:lnTo>
                    <a:lnTo>
                      <a:pt x="11" y="3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95" name="Freeform 148"/>
              <p:cNvSpPr>
                <a:spLocks/>
              </p:cNvSpPr>
              <p:nvPr/>
            </p:nvSpPr>
            <p:spPr bwMode="auto">
              <a:xfrm>
                <a:off x="5453063" y="4732338"/>
                <a:ext cx="293688" cy="153988"/>
              </a:xfrm>
              <a:custGeom>
                <a:avLst/>
                <a:gdLst>
                  <a:gd name="T0" fmla="*/ 134 w 185"/>
                  <a:gd name="T1" fmla="*/ 0 h 97"/>
                  <a:gd name="T2" fmla="*/ 185 w 185"/>
                  <a:gd name="T3" fmla="*/ 13 h 97"/>
                  <a:gd name="T4" fmla="*/ 160 w 185"/>
                  <a:gd name="T5" fmla="*/ 59 h 97"/>
                  <a:gd name="T6" fmla="*/ 155 w 185"/>
                  <a:gd name="T7" fmla="*/ 57 h 97"/>
                  <a:gd name="T8" fmla="*/ 173 w 185"/>
                  <a:gd name="T9" fmla="*/ 21 h 97"/>
                  <a:gd name="T10" fmla="*/ 2 w 185"/>
                  <a:gd name="T11" fmla="*/ 97 h 97"/>
                  <a:gd name="T12" fmla="*/ 0 w 185"/>
                  <a:gd name="T13" fmla="*/ 92 h 97"/>
                  <a:gd name="T14" fmla="*/ 171 w 185"/>
                  <a:gd name="T15" fmla="*/ 16 h 97"/>
                  <a:gd name="T16" fmla="*/ 133 w 185"/>
                  <a:gd name="T17" fmla="*/ 6 h 97"/>
                  <a:gd name="T18" fmla="*/ 134 w 185"/>
                  <a:gd name="T19" fmla="*/ 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5" h="97">
                    <a:moveTo>
                      <a:pt x="134" y="0"/>
                    </a:moveTo>
                    <a:lnTo>
                      <a:pt x="185" y="13"/>
                    </a:lnTo>
                    <a:lnTo>
                      <a:pt x="160" y="59"/>
                    </a:lnTo>
                    <a:lnTo>
                      <a:pt x="155" y="57"/>
                    </a:lnTo>
                    <a:lnTo>
                      <a:pt x="173" y="21"/>
                    </a:lnTo>
                    <a:lnTo>
                      <a:pt x="2" y="97"/>
                    </a:lnTo>
                    <a:lnTo>
                      <a:pt x="0" y="92"/>
                    </a:lnTo>
                    <a:lnTo>
                      <a:pt x="171" y="16"/>
                    </a:lnTo>
                    <a:lnTo>
                      <a:pt x="133" y="6"/>
                    </a:lnTo>
                    <a:lnTo>
                      <a:pt x="13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08" name="组合 207"/>
            <p:cNvGrpSpPr/>
            <p:nvPr/>
          </p:nvGrpSpPr>
          <p:grpSpPr>
            <a:xfrm>
              <a:off x="7326383" y="4173021"/>
              <a:ext cx="607909" cy="538235"/>
              <a:chOff x="6907213" y="4678363"/>
              <a:chExt cx="554038" cy="490538"/>
            </a:xfrm>
            <a:grpFill/>
          </p:grpSpPr>
          <p:sp>
            <p:nvSpPr>
              <p:cNvPr id="201" name="Freeform 149"/>
              <p:cNvSpPr>
                <a:spLocks noEditPoints="1"/>
              </p:cNvSpPr>
              <p:nvPr/>
            </p:nvSpPr>
            <p:spPr bwMode="auto">
              <a:xfrm>
                <a:off x="6907213" y="4678363"/>
                <a:ext cx="554038" cy="490538"/>
              </a:xfrm>
              <a:custGeom>
                <a:avLst/>
                <a:gdLst>
                  <a:gd name="T0" fmla="*/ 13 w 349"/>
                  <a:gd name="T1" fmla="*/ 182 h 309"/>
                  <a:gd name="T2" fmla="*/ 193 w 349"/>
                  <a:gd name="T3" fmla="*/ 154 h 309"/>
                  <a:gd name="T4" fmla="*/ 292 w 349"/>
                  <a:gd name="T5" fmla="*/ 118 h 309"/>
                  <a:gd name="T6" fmla="*/ 338 w 349"/>
                  <a:gd name="T7" fmla="*/ 166 h 309"/>
                  <a:gd name="T8" fmla="*/ 198 w 349"/>
                  <a:gd name="T9" fmla="*/ 114 h 309"/>
                  <a:gd name="T10" fmla="*/ 343 w 349"/>
                  <a:gd name="T11" fmla="*/ 303 h 309"/>
                  <a:gd name="T12" fmla="*/ 286 w 349"/>
                  <a:gd name="T13" fmla="*/ 171 h 309"/>
                  <a:gd name="T14" fmla="*/ 198 w 349"/>
                  <a:gd name="T15" fmla="*/ 114 h 309"/>
                  <a:gd name="T16" fmla="*/ 57 w 349"/>
                  <a:gd name="T17" fmla="*/ 120 h 309"/>
                  <a:gd name="T18" fmla="*/ 193 w 349"/>
                  <a:gd name="T19" fmla="*/ 108 h 309"/>
                  <a:gd name="T20" fmla="*/ 207 w 349"/>
                  <a:gd name="T21" fmla="*/ 21 h 309"/>
                  <a:gd name="T22" fmla="*/ 54 w 349"/>
                  <a:gd name="T23" fmla="*/ 5 h 309"/>
                  <a:gd name="T24" fmla="*/ 46 w 349"/>
                  <a:gd name="T25" fmla="*/ 7 h 309"/>
                  <a:gd name="T26" fmla="*/ 42 w 349"/>
                  <a:gd name="T27" fmla="*/ 14 h 309"/>
                  <a:gd name="T28" fmla="*/ 41 w 349"/>
                  <a:gd name="T29" fmla="*/ 123 h 309"/>
                  <a:gd name="T30" fmla="*/ 44 w 349"/>
                  <a:gd name="T31" fmla="*/ 131 h 309"/>
                  <a:gd name="T32" fmla="*/ 50 w 349"/>
                  <a:gd name="T33" fmla="*/ 135 h 309"/>
                  <a:gd name="T34" fmla="*/ 193 w 349"/>
                  <a:gd name="T35" fmla="*/ 136 h 309"/>
                  <a:gd name="T36" fmla="*/ 51 w 349"/>
                  <a:gd name="T37" fmla="*/ 127 h 309"/>
                  <a:gd name="T38" fmla="*/ 212 w 349"/>
                  <a:gd name="T39" fmla="*/ 15 h 309"/>
                  <a:gd name="T40" fmla="*/ 222 w 349"/>
                  <a:gd name="T41" fmla="*/ 108 h 309"/>
                  <a:gd name="T42" fmla="*/ 222 w 349"/>
                  <a:gd name="T43" fmla="*/ 14 h 309"/>
                  <a:gd name="T44" fmla="*/ 218 w 349"/>
                  <a:gd name="T45" fmla="*/ 7 h 309"/>
                  <a:gd name="T46" fmla="*/ 210 w 349"/>
                  <a:gd name="T47" fmla="*/ 5 h 309"/>
                  <a:gd name="T48" fmla="*/ 54 w 349"/>
                  <a:gd name="T49" fmla="*/ 0 h 309"/>
                  <a:gd name="T50" fmla="*/ 219 w 349"/>
                  <a:gd name="T51" fmla="*/ 2 h 309"/>
                  <a:gd name="T52" fmla="*/ 229 w 349"/>
                  <a:gd name="T53" fmla="*/ 18 h 309"/>
                  <a:gd name="T54" fmla="*/ 291 w 349"/>
                  <a:gd name="T55" fmla="*/ 108 h 309"/>
                  <a:gd name="T56" fmla="*/ 349 w 349"/>
                  <a:gd name="T57" fmla="*/ 309 h 309"/>
                  <a:gd name="T58" fmla="*/ 193 w 349"/>
                  <a:gd name="T59" fmla="*/ 188 h 309"/>
                  <a:gd name="T60" fmla="*/ 37 w 349"/>
                  <a:gd name="T61" fmla="*/ 148 h 309"/>
                  <a:gd name="T62" fmla="*/ 193 w 349"/>
                  <a:gd name="T63" fmla="*/ 142 h 309"/>
                  <a:gd name="T64" fmla="*/ 44 w 349"/>
                  <a:gd name="T65" fmla="*/ 140 h 309"/>
                  <a:gd name="T66" fmla="*/ 35 w 349"/>
                  <a:gd name="T67" fmla="*/ 123 h 309"/>
                  <a:gd name="T68" fmla="*/ 38 w 349"/>
                  <a:gd name="T69" fmla="*/ 8 h 309"/>
                  <a:gd name="T70" fmla="*/ 54 w 349"/>
                  <a:gd name="T71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49" h="309">
                    <a:moveTo>
                      <a:pt x="40" y="154"/>
                    </a:moveTo>
                    <a:lnTo>
                      <a:pt x="13" y="182"/>
                    </a:lnTo>
                    <a:lnTo>
                      <a:pt x="193" y="182"/>
                    </a:lnTo>
                    <a:lnTo>
                      <a:pt x="193" y="154"/>
                    </a:lnTo>
                    <a:lnTo>
                      <a:pt x="40" y="154"/>
                    </a:lnTo>
                    <a:close/>
                    <a:moveTo>
                      <a:pt x="292" y="118"/>
                    </a:moveTo>
                    <a:lnTo>
                      <a:pt x="292" y="166"/>
                    </a:lnTo>
                    <a:lnTo>
                      <a:pt x="338" y="166"/>
                    </a:lnTo>
                    <a:lnTo>
                      <a:pt x="292" y="118"/>
                    </a:lnTo>
                    <a:close/>
                    <a:moveTo>
                      <a:pt x="198" y="114"/>
                    </a:moveTo>
                    <a:lnTo>
                      <a:pt x="198" y="303"/>
                    </a:lnTo>
                    <a:lnTo>
                      <a:pt x="343" y="303"/>
                    </a:lnTo>
                    <a:lnTo>
                      <a:pt x="343" y="171"/>
                    </a:lnTo>
                    <a:lnTo>
                      <a:pt x="286" y="171"/>
                    </a:lnTo>
                    <a:lnTo>
                      <a:pt x="286" y="114"/>
                    </a:lnTo>
                    <a:lnTo>
                      <a:pt x="198" y="114"/>
                    </a:lnTo>
                    <a:close/>
                    <a:moveTo>
                      <a:pt x="57" y="21"/>
                    </a:moveTo>
                    <a:lnTo>
                      <a:pt x="57" y="120"/>
                    </a:lnTo>
                    <a:lnTo>
                      <a:pt x="193" y="120"/>
                    </a:lnTo>
                    <a:lnTo>
                      <a:pt x="193" y="108"/>
                    </a:lnTo>
                    <a:lnTo>
                      <a:pt x="207" y="108"/>
                    </a:lnTo>
                    <a:lnTo>
                      <a:pt x="207" y="21"/>
                    </a:lnTo>
                    <a:lnTo>
                      <a:pt x="57" y="21"/>
                    </a:lnTo>
                    <a:close/>
                    <a:moveTo>
                      <a:pt x="54" y="5"/>
                    </a:moveTo>
                    <a:lnTo>
                      <a:pt x="50" y="6"/>
                    </a:lnTo>
                    <a:lnTo>
                      <a:pt x="46" y="7"/>
                    </a:lnTo>
                    <a:lnTo>
                      <a:pt x="44" y="10"/>
                    </a:lnTo>
                    <a:lnTo>
                      <a:pt x="42" y="14"/>
                    </a:lnTo>
                    <a:lnTo>
                      <a:pt x="41" y="18"/>
                    </a:lnTo>
                    <a:lnTo>
                      <a:pt x="41" y="123"/>
                    </a:lnTo>
                    <a:lnTo>
                      <a:pt x="42" y="128"/>
                    </a:lnTo>
                    <a:lnTo>
                      <a:pt x="44" y="131"/>
                    </a:lnTo>
                    <a:lnTo>
                      <a:pt x="46" y="133"/>
                    </a:lnTo>
                    <a:lnTo>
                      <a:pt x="50" y="135"/>
                    </a:lnTo>
                    <a:lnTo>
                      <a:pt x="54" y="136"/>
                    </a:lnTo>
                    <a:lnTo>
                      <a:pt x="193" y="136"/>
                    </a:lnTo>
                    <a:lnTo>
                      <a:pt x="193" y="127"/>
                    </a:lnTo>
                    <a:lnTo>
                      <a:pt x="51" y="127"/>
                    </a:lnTo>
                    <a:lnTo>
                      <a:pt x="51" y="15"/>
                    </a:lnTo>
                    <a:lnTo>
                      <a:pt x="212" y="15"/>
                    </a:lnTo>
                    <a:lnTo>
                      <a:pt x="212" y="108"/>
                    </a:lnTo>
                    <a:lnTo>
                      <a:pt x="222" y="108"/>
                    </a:lnTo>
                    <a:lnTo>
                      <a:pt x="222" y="18"/>
                    </a:lnTo>
                    <a:lnTo>
                      <a:pt x="222" y="14"/>
                    </a:lnTo>
                    <a:lnTo>
                      <a:pt x="220" y="10"/>
                    </a:lnTo>
                    <a:lnTo>
                      <a:pt x="218" y="7"/>
                    </a:lnTo>
                    <a:lnTo>
                      <a:pt x="214" y="6"/>
                    </a:lnTo>
                    <a:lnTo>
                      <a:pt x="210" y="5"/>
                    </a:lnTo>
                    <a:lnTo>
                      <a:pt x="54" y="5"/>
                    </a:lnTo>
                    <a:close/>
                    <a:moveTo>
                      <a:pt x="54" y="0"/>
                    </a:moveTo>
                    <a:lnTo>
                      <a:pt x="210" y="0"/>
                    </a:lnTo>
                    <a:lnTo>
                      <a:pt x="219" y="2"/>
                    </a:lnTo>
                    <a:lnTo>
                      <a:pt x="227" y="8"/>
                    </a:lnTo>
                    <a:lnTo>
                      <a:pt x="229" y="18"/>
                    </a:lnTo>
                    <a:lnTo>
                      <a:pt x="229" y="108"/>
                    </a:lnTo>
                    <a:lnTo>
                      <a:pt x="291" y="108"/>
                    </a:lnTo>
                    <a:lnTo>
                      <a:pt x="349" y="167"/>
                    </a:lnTo>
                    <a:lnTo>
                      <a:pt x="349" y="309"/>
                    </a:lnTo>
                    <a:lnTo>
                      <a:pt x="193" y="309"/>
                    </a:lnTo>
                    <a:lnTo>
                      <a:pt x="193" y="188"/>
                    </a:lnTo>
                    <a:lnTo>
                      <a:pt x="0" y="188"/>
                    </a:lnTo>
                    <a:lnTo>
                      <a:pt x="37" y="148"/>
                    </a:lnTo>
                    <a:lnTo>
                      <a:pt x="193" y="148"/>
                    </a:lnTo>
                    <a:lnTo>
                      <a:pt x="193" y="142"/>
                    </a:lnTo>
                    <a:lnTo>
                      <a:pt x="54" y="142"/>
                    </a:lnTo>
                    <a:lnTo>
                      <a:pt x="44" y="140"/>
                    </a:lnTo>
                    <a:lnTo>
                      <a:pt x="38" y="133"/>
                    </a:lnTo>
                    <a:lnTo>
                      <a:pt x="35" y="123"/>
                    </a:lnTo>
                    <a:lnTo>
                      <a:pt x="35" y="18"/>
                    </a:lnTo>
                    <a:lnTo>
                      <a:pt x="38" y="8"/>
                    </a:lnTo>
                    <a:lnTo>
                      <a:pt x="44" y="2"/>
                    </a:lnTo>
                    <a:lnTo>
                      <a:pt x="5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02" name="Freeform 150"/>
              <p:cNvSpPr>
                <a:spLocks/>
              </p:cNvSpPr>
              <p:nvPr/>
            </p:nvSpPr>
            <p:spPr bwMode="auto">
              <a:xfrm>
                <a:off x="7296151" y="4713288"/>
                <a:ext cx="161925" cy="138113"/>
              </a:xfrm>
              <a:custGeom>
                <a:avLst/>
                <a:gdLst>
                  <a:gd name="T0" fmla="*/ 1 w 102"/>
                  <a:gd name="T1" fmla="*/ 0 h 87"/>
                  <a:gd name="T2" fmla="*/ 24 w 102"/>
                  <a:gd name="T3" fmla="*/ 8 h 87"/>
                  <a:gd name="T4" fmla="*/ 44 w 102"/>
                  <a:gd name="T5" fmla="*/ 19 h 87"/>
                  <a:gd name="T6" fmla="*/ 63 w 102"/>
                  <a:gd name="T7" fmla="*/ 34 h 87"/>
                  <a:gd name="T8" fmla="*/ 78 w 102"/>
                  <a:gd name="T9" fmla="*/ 51 h 87"/>
                  <a:gd name="T10" fmla="*/ 90 w 102"/>
                  <a:gd name="T11" fmla="*/ 73 h 87"/>
                  <a:gd name="T12" fmla="*/ 97 w 102"/>
                  <a:gd name="T13" fmla="*/ 37 h 87"/>
                  <a:gd name="T14" fmla="*/ 102 w 102"/>
                  <a:gd name="T15" fmla="*/ 38 h 87"/>
                  <a:gd name="T16" fmla="*/ 93 w 102"/>
                  <a:gd name="T17" fmla="*/ 87 h 87"/>
                  <a:gd name="T18" fmla="*/ 47 w 102"/>
                  <a:gd name="T19" fmla="*/ 67 h 87"/>
                  <a:gd name="T20" fmla="*/ 50 w 102"/>
                  <a:gd name="T21" fmla="*/ 61 h 87"/>
                  <a:gd name="T22" fmla="*/ 86 w 102"/>
                  <a:gd name="T23" fmla="*/ 78 h 87"/>
                  <a:gd name="T24" fmla="*/ 74 w 102"/>
                  <a:gd name="T25" fmla="*/ 57 h 87"/>
                  <a:gd name="T26" fmla="*/ 60 w 102"/>
                  <a:gd name="T27" fmla="*/ 40 h 87"/>
                  <a:gd name="T28" fmla="*/ 42 w 102"/>
                  <a:gd name="T29" fmla="*/ 24 h 87"/>
                  <a:gd name="T30" fmla="*/ 23 w 102"/>
                  <a:gd name="T31" fmla="*/ 13 h 87"/>
                  <a:gd name="T32" fmla="*/ 0 w 102"/>
                  <a:gd name="T33" fmla="*/ 6 h 87"/>
                  <a:gd name="T34" fmla="*/ 1 w 102"/>
                  <a:gd name="T35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2" h="87">
                    <a:moveTo>
                      <a:pt x="1" y="0"/>
                    </a:moveTo>
                    <a:lnTo>
                      <a:pt x="24" y="8"/>
                    </a:lnTo>
                    <a:lnTo>
                      <a:pt x="44" y="19"/>
                    </a:lnTo>
                    <a:lnTo>
                      <a:pt x="63" y="34"/>
                    </a:lnTo>
                    <a:lnTo>
                      <a:pt x="78" y="51"/>
                    </a:lnTo>
                    <a:lnTo>
                      <a:pt x="90" y="73"/>
                    </a:lnTo>
                    <a:lnTo>
                      <a:pt x="97" y="37"/>
                    </a:lnTo>
                    <a:lnTo>
                      <a:pt x="102" y="38"/>
                    </a:lnTo>
                    <a:lnTo>
                      <a:pt x="93" y="87"/>
                    </a:lnTo>
                    <a:lnTo>
                      <a:pt x="47" y="67"/>
                    </a:lnTo>
                    <a:lnTo>
                      <a:pt x="50" y="61"/>
                    </a:lnTo>
                    <a:lnTo>
                      <a:pt x="86" y="78"/>
                    </a:lnTo>
                    <a:lnTo>
                      <a:pt x="74" y="57"/>
                    </a:lnTo>
                    <a:lnTo>
                      <a:pt x="60" y="40"/>
                    </a:lnTo>
                    <a:lnTo>
                      <a:pt x="42" y="24"/>
                    </a:lnTo>
                    <a:lnTo>
                      <a:pt x="23" y="13"/>
                    </a:lnTo>
                    <a:lnTo>
                      <a:pt x="0" y="6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03" name="Freeform 151"/>
              <p:cNvSpPr>
                <a:spLocks/>
              </p:cNvSpPr>
              <p:nvPr/>
            </p:nvSpPr>
            <p:spPr bwMode="auto">
              <a:xfrm>
                <a:off x="7050088" y="5016501"/>
                <a:ext cx="133350" cy="114300"/>
              </a:xfrm>
              <a:custGeom>
                <a:avLst/>
                <a:gdLst>
                  <a:gd name="T0" fmla="*/ 2 w 84"/>
                  <a:gd name="T1" fmla="*/ 0 h 72"/>
                  <a:gd name="T2" fmla="*/ 50 w 84"/>
                  <a:gd name="T3" fmla="*/ 14 h 72"/>
                  <a:gd name="T4" fmla="*/ 49 w 84"/>
                  <a:gd name="T5" fmla="*/ 19 h 72"/>
                  <a:gd name="T6" fmla="*/ 11 w 84"/>
                  <a:gd name="T7" fmla="*/ 8 h 72"/>
                  <a:gd name="T8" fmla="*/ 25 w 84"/>
                  <a:gd name="T9" fmla="*/ 28 h 72"/>
                  <a:gd name="T10" fmla="*/ 42 w 84"/>
                  <a:gd name="T11" fmla="*/ 45 h 72"/>
                  <a:gd name="T12" fmla="*/ 62 w 84"/>
                  <a:gd name="T13" fmla="*/ 57 h 72"/>
                  <a:gd name="T14" fmla="*/ 84 w 84"/>
                  <a:gd name="T15" fmla="*/ 66 h 72"/>
                  <a:gd name="T16" fmla="*/ 82 w 84"/>
                  <a:gd name="T17" fmla="*/ 72 h 72"/>
                  <a:gd name="T18" fmla="*/ 59 w 84"/>
                  <a:gd name="T19" fmla="*/ 64 h 72"/>
                  <a:gd name="T20" fmla="*/ 39 w 84"/>
                  <a:gd name="T21" fmla="*/ 51 h 72"/>
                  <a:gd name="T22" fmla="*/ 21 w 84"/>
                  <a:gd name="T23" fmla="*/ 34 h 72"/>
                  <a:gd name="T24" fmla="*/ 7 w 84"/>
                  <a:gd name="T25" fmla="*/ 15 h 72"/>
                  <a:gd name="T26" fmla="*/ 5 w 84"/>
                  <a:gd name="T27" fmla="*/ 51 h 72"/>
                  <a:gd name="T28" fmla="*/ 0 w 84"/>
                  <a:gd name="T29" fmla="*/ 51 h 72"/>
                  <a:gd name="T30" fmla="*/ 2 w 84"/>
                  <a:gd name="T3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4" h="72">
                    <a:moveTo>
                      <a:pt x="2" y="0"/>
                    </a:moveTo>
                    <a:lnTo>
                      <a:pt x="50" y="14"/>
                    </a:lnTo>
                    <a:lnTo>
                      <a:pt x="49" y="19"/>
                    </a:lnTo>
                    <a:lnTo>
                      <a:pt x="11" y="8"/>
                    </a:lnTo>
                    <a:lnTo>
                      <a:pt x="25" y="28"/>
                    </a:lnTo>
                    <a:lnTo>
                      <a:pt x="42" y="45"/>
                    </a:lnTo>
                    <a:lnTo>
                      <a:pt x="62" y="57"/>
                    </a:lnTo>
                    <a:lnTo>
                      <a:pt x="84" y="66"/>
                    </a:lnTo>
                    <a:lnTo>
                      <a:pt x="82" y="72"/>
                    </a:lnTo>
                    <a:lnTo>
                      <a:pt x="59" y="64"/>
                    </a:lnTo>
                    <a:lnTo>
                      <a:pt x="39" y="51"/>
                    </a:lnTo>
                    <a:lnTo>
                      <a:pt x="21" y="34"/>
                    </a:lnTo>
                    <a:lnTo>
                      <a:pt x="7" y="15"/>
                    </a:lnTo>
                    <a:lnTo>
                      <a:pt x="5" y="51"/>
                    </a:lnTo>
                    <a:lnTo>
                      <a:pt x="0" y="51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8" name="组合 7"/>
          <p:cNvGrpSpPr/>
          <p:nvPr/>
        </p:nvGrpSpPr>
        <p:grpSpPr>
          <a:xfrm>
            <a:off x="6895830" y="1935217"/>
            <a:ext cx="571765" cy="1692604"/>
            <a:chOff x="6966525" y="1680422"/>
            <a:chExt cx="658423" cy="1949140"/>
          </a:xfrm>
          <a:solidFill>
            <a:schemeClr val="accent3"/>
          </a:solidFill>
        </p:grpSpPr>
        <p:sp>
          <p:nvSpPr>
            <p:cNvPr id="200" name="Freeform 107"/>
            <p:cNvSpPr>
              <a:spLocks/>
            </p:cNvSpPr>
            <p:nvPr/>
          </p:nvSpPr>
          <p:spPr bwMode="auto">
            <a:xfrm>
              <a:off x="6966525" y="1680422"/>
              <a:ext cx="658423" cy="1949140"/>
            </a:xfrm>
            <a:custGeom>
              <a:avLst/>
              <a:gdLst>
                <a:gd name="T0" fmla="*/ 0 w 378"/>
                <a:gd name="T1" fmla="*/ 0 h 1119"/>
                <a:gd name="T2" fmla="*/ 260 w 378"/>
                <a:gd name="T3" fmla="*/ 37 h 1119"/>
                <a:gd name="T4" fmla="*/ 285 w 378"/>
                <a:gd name="T5" fmla="*/ 42 h 1119"/>
                <a:gd name="T6" fmla="*/ 306 w 378"/>
                <a:gd name="T7" fmla="*/ 50 h 1119"/>
                <a:gd name="T8" fmla="*/ 327 w 378"/>
                <a:gd name="T9" fmla="*/ 60 h 1119"/>
                <a:gd name="T10" fmla="*/ 344 w 378"/>
                <a:gd name="T11" fmla="*/ 72 h 1119"/>
                <a:gd name="T12" fmla="*/ 358 w 378"/>
                <a:gd name="T13" fmla="*/ 86 h 1119"/>
                <a:gd name="T14" fmla="*/ 369 w 378"/>
                <a:gd name="T15" fmla="*/ 101 h 1119"/>
                <a:gd name="T16" fmla="*/ 376 w 378"/>
                <a:gd name="T17" fmla="*/ 119 h 1119"/>
                <a:gd name="T18" fmla="*/ 378 w 378"/>
                <a:gd name="T19" fmla="*/ 140 h 1119"/>
                <a:gd name="T20" fmla="*/ 378 w 378"/>
                <a:gd name="T21" fmla="*/ 968 h 1119"/>
                <a:gd name="T22" fmla="*/ 376 w 378"/>
                <a:gd name="T23" fmla="*/ 988 h 1119"/>
                <a:gd name="T24" fmla="*/ 369 w 378"/>
                <a:gd name="T25" fmla="*/ 1007 h 1119"/>
                <a:gd name="T26" fmla="*/ 359 w 378"/>
                <a:gd name="T27" fmla="*/ 1022 h 1119"/>
                <a:gd name="T28" fmla="*/ 345 w 378"/>
                <a:gd name="T29" fmla="*/ 1036 h 1119"/>
                <a:gd name="T30" fmla="*/ 328 w 378"/>
                <a:gd name="T31" fmla="*/ 1048 h 1119"/>
                <a:gd name="T32" fmla="*/ 307 w 378"/>
                <a:gd name="T33" fmla="*/ 1058 h 1119"/>
                <a:gd name="T34" fmla="*/ 285 w 378"/>
                <a:gd name="T35" fmla="*/ 1066 h 1119"/>
                <a:gd name="T36" fmla="*/ 260 w 378"/>
                <a:gd name="T37" fmla="*/ 1071 h 1119"/>
                <a:gd name="T38" fmla="*/ 0 w 378"/>
                <a:gd name="T39" fmla="*/ 1119 h 1119"/>
                <a:gd name="T40" fmla="*/ 0 w 378"/>
                <a:gd name="T41" fmla="*/ 0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8" h="1119">
                  <a:moveTo>
                    <a:pt x="0" y="0"/>
                  </a:moveTo>
                  <a:lnTo>
                    <a:pt x="260" y="37"/>
                  </a:lnTo>
                  <a:lnTo>
                    <a:pt x="285" y="42"/>
                  </a:lnTo>
                  <a:lnTo>
                    <a:pt x="306" y="50"/>
                  </a:lnTo>
                  <a:lnTo>
                    <a:pt x="327" y="60"/>
                  </a:lnTo>
                  <a:lnTo>
                    <a:pt x="344" y="72"/>
                  </a:lnTo>
                  <a:lnTo>
                    <a:pt x="358" y="86"/>
                  </a:lnTo>
                  <a:lnTo>
                    <a:pt x="369" y="101"/>
                  </a:lnTo>
                  <a:lnTo>
                    <a:pt x="376" y="119"/>
                  </a:lnTo>
                  <a:lnTo>
                    <a:pt x="378" y="140"/>
                  </a:lnTo>
                  <a:lnTo>
                    <a:pt x="378" y="968"/>
                  </a:lnTo>
                  <a:lnTo>
                    <a:pt x="376" y="988"/>
                  </a:lnTo>
                  <a:lnTo>
                    <a:pt x="369" y="1007"/>
                  </a:lnTo>
                  <a:lnTo>
                    <a:pt x="359" y="1022"/>
                  </a:lnTo>
                  <a:lnTo>
                    <a:pt x="345" y="1036"/>
                  </a:lnTo>
                  <a:lnTo>
                    <a:pt x="328" y="1048"/>
                  </a:lnTo>
                  <a:lnTo>
                    <a:pt x="307" y="1058"/>
                  </a:lnTo>
                  <a:lnTo>
                    <a:pt x="285" y="1066"/>
                  </a:lnTo>
                  <a:lnTo>
                    <a:pt x="260" y="1071"/>
                  </a:lnTo>
                  <a:lnTo>
                    <a:pt x="0" y="1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>
              <a:outerShdw blurRad="2540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79405" tIns="39702" rIns="79405" bIns="3970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zh-CN" altLang="en-US"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7095423" y="2482548"/>
              <a:ext cx="214247" cy="344888"/>
              <a:chOff x="6694371" y="3162328"/>
              <a:chExt cx="214247" cy="344888"/>
            </a:xfrm>
            <a:grpFill/>
          </p:grpSpPr>
          <p:sp>
            <p:nvSpPr>
              <p:cNvPr id="204" name="Freeform 159"/>
              <p:cNvSpPr>
                <a:spLocks/>
              </p:cNvSpPr>
              <p:nvPr/>
            </p:nvSpPr>
            <p:spPr bwMode="auto">
              <a:xfrm>
                <a:off x="6694371" y="3228519"/>
                <a:ext cx="198572" cy="278697"/>
              </a:xfrm>
              <a:custGeom>
                <a:avLst/>
                <a:gdLst>
                  <a:gd name="T0" fmla="*/ 64 w 114"/>
                  <a:gd name="T1" fmla="*/ 0 h 160"/>
                  <a:gd name="T2" fmla="*/ 71 w 114"/>
                  <a:gd name="T3" fmla="*/ 4 h 160"/>
                  <a:gd name="T4" fmla="*/ 89 w 114"/>
                  <a:gd name="T5" fmla="*/ 29 h 160"/>
                  <a:gd name="T6" fmla="*/ 103 w 114"/>
                  <a:gd name="T7" fmla="*/ 15 h 160"/>
                  <a:gd name="T8" fmla="*/ 105 w 114"/>
                  <a:gd name="T9" fmla="*/ 15 h 160"/>
                  <a:gd name="T10" fmla="*/ 109 w 114"/>
                  <a:gd name="T11" fmla="*/ 15 h 160"/>
                  <a:gd name="T12" fmla="*/ 112 w 114"/>
                  <a:gd name="T13" fmla="*/ 17 h 160"/>
                  <a:gd name="T14" fmla="*/ 114 w 114"/>
                  <a:gd name="T15" fmla="*/ 22 h 160"/>
                  <a:gd name="T16" fmla="*/ 112 w 114"/>
                  <a:gd name="T17" fmla="*/ 27 h 160"/>
                  <a:gd name="T18" fmla="*/ 92 w 114"/>
                  <a:gd name="T19" fmla="*/ 46 h 160"/>
                  <a:gd name="T20" fmla="*/ 91 w 114"/>
                  <a:gd name="T21" fmla="*/ 47 h 160"/>
                  <a:gd name="T22" fmla="*/ 86 w 114"/>
                  <a:gd name="T23" fmla="*/ 47 h 160"/>
                  <a:gd name="T24" fmla="*/ 81 w 114"/>
                  <a:gd name="T25" fmla="*/ 45 h 160"/>
                  <a:gd name="T26" fmla="*/ 72 w 114"/>
                  <a:gd name="T27" fmla="*/ 68 h 160"/>
                  <a:gd name="T28" fmla="*/ 69 w 114"/>
                  <a:gd name="T29" fmla="*/ 73 h 160"/>
                  <a:gd name="T30" fmla="*/ 68 w 114"/>
                  <a:gd name="T31" fmla="*/ 155 h 160"/>
                  <a:gd name="T32" fmla="*/ 64 w 114"/>
                  <a:gd name="T33" fmla="*/ 159 h 160"/>
                  <a:gd name="T34" fmla="*/ 57 w 114"/>
                  <a:gd name="T35" fmla="*/ 159 h 160"/>
                  <a:gd name="T36" fmla="*/ 53 w 114"/>
                  <a:gd name="T37" fmla="*/ 155 h 160"/>
                  <a:gd name="T38" fmla="*/ 52 w 114"/>
                  <a:gd name="T39" fmla="*/ 78 h 160"/>
                  <a:gd name="T40" fmla="*/ 46 w 114"/>
                  <a:gd name="T41" fmla="*/ 151 h 160"/>
                  <a:gd name="T42" fmla="*/ 43 w 114"/>
                  <a:gd name="T43" fmla="*/ 157 h 160"/>
                  <a:gd name="T44" fmla="*/ 37 w 114"/>
                  <a:gd name="T45" fmla="*/ 160 h 160"/>
                  <a:gd name="T46" fmla="*/ 31 w 114"/>
                  <a:gd name="T47" fmla="*/ 157 h 160"/>
                  <a:gd name="T48" fmla="*/ 28 w 114"/>
                  <a:gd name="T49" fmla="*/ 151 h 160"/>
                  <a:gd name="T50" fmla="*/ 27 w 114"/>
                  <a:gd name="T51" fmla="*/ 71 h 160"/>
                  <a:gd name="T52" fmla="*/ 26 w 114"/>
                  <a:gd name="T53" fmla="*/ 47 h 160"/>
                  <a:gd name="T54" fmla="*/ 13 w 114"/>
                  <a:gd name="T55" fmla="*/ 80 h 160"/>
                  <a:gd name="T56" fmla="*/ 8 w 114"/>
                  <a:gd name="T57" fmla="*/ 82 h 160"/>
                  <a:gd name="T58" fmla="*/ 2 w 114"/>
                  <a:gd name="T59" fmla="*/ 80 h 160"/>
                  <a:gd name="T60" fmla="*/ 0 w 114"/>
                  <a:gd name="T61" fmla="*/ 74 h 160"/>
                  <a:gd name="T62" fmla="*/ 25 w 114"/>
                  <a:gd name="T63" fmla="*/ 8 h 160"/>
                  <a:gd name="T64" fmla="*/ 26 w 114"/>
                  <a:gd name="T65" fmla="*/ 5 h 160"/>
                  <a:gd name="T66" fmla="*/ 29 w 114"/>
                  <a:gd name="T67" fmla="*/ 2 h 160"/>
                  <a:gd name="T68" fmla="*/ 34 w 114"/>
                  <a:gd name="T6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4" h="160">
                    <a:moveTo>
                      <a:pt x="34" y="0"/>
                    </a:moveTo>
                    <a:lnTo>
                      <a:pt x="64" y="0"/>
                    </a:lnTo>
                    <a:lnTo>
                      <a:pt x="67" y="2"/>
                    </a:lnTo>
                    <a:lnTo>
                      <a:pt x="71" y="4"/>
                    </a:lnTo>
                    <a:lnTo>
                      <a:pt x="72" y="5"/>
                    </a:lnTo>
                    <a:lnTo>
                      <a:pt x="89" y="29"/>
                    </a:lnTo>
                    <a:lnTo>
                      <a:pt x="101" y="16"/>
                    </a:lnTo>
                    <a:lnTo>
                      <a:pt x="103" y="15"/>
                    </a:lnTo>
                    <a:lnTo>
                      <a:pt x="104" y="15"/>
                    </a:lnTo>
                    <a:lnTo>
                      <a:pt x="105" y="15"/>
                    </a:lnTo>
                    <a:lnTo>
                      <a:pt x="106" y="14"/>
                    </a:lnTo>
                    <a:lnTo>
                      <a:pt x="109" y="15"/>
                    </a:lnTo>
                    <a:lnTo>
                      <a:pt x="111" y="15"/>
                    </a:lnTo>
                    <a:lnTo>
                      <a:pt x="112" y="17"/>
                    </a:lnTo>
                    <a:lnTo>
                      <a:pt x="114" y="19"/>
                    </a:lnTo>
                    <a:lnTo>
                      <a:pt x="114" y="22"/>
                    </a:lnTo>
                    <a:lnTo>
                      <a:pt x="113" y="24"/>
                    </a:lnTo>
                    <a:lnTo>
                      <a:pt x="112" y="27"/>
                    </a:lnTo>
                    <a:lnTo>
                      <a:pt x="92" y="46"/>
                    </a:lnTo>
                    <a:lnTo>
                      <a:pt x="92" y="46"/>
                    </a:lnTo>
                    <a:lnTo>
                      <a:pt x="92" y="46"/>
                    </a:lnTo>
                    <a:lnTo>
                      <a:pt x="91" y="47"/>
                    </a:lnTo>
                    <a:lnTo>
                      <a:pt x="89" y="47"/>
                    </a:lnTo>
                    <a:lnTo>
                      <a:pt x="86" y="47"/>
                    </a:lnTo>
                    <a:lnTo>
                      <a:pt x="84" y="46"/>
                    </a:lnTo>
                    <a:lnTo>
                      <a:pt x="81" y="45"/>
                    </a:lnTo>
                    <a:lnTo>
                      <a:pt x="73" y="32"/>
                    </a:lnTo>
                    <a:lnTo>
                      <a:pt x="72" y="68"/>
                    </a:lnTo>
                    <a:lnTo>
                      <a:pt x="71" y="71"/>
                    </a:lnTo>
                    <a:lnTo>
                      <a:pt x="69" y="73"/>
                    </a:lnTo>
                    <a:lnTo>
                      <a:pt x="69" y="151"/>
                    </a:lnTo>
                    <a:lnTo>
                      <a:pt x="68" y="155"/>
                    </a:lnTo>
                    <a:lnTo>
                      <a:pt x="67" y="157"/>
                    </a:lnTo>
                    <a:lnTo>
                      <a:pt x="64" y="159"/>
                    </a:lnTo>
                    <a:lnTo>
                      <a:pt x="61" y="160"/>
                    </a:lnTo>
                    <a:lnTo>
                      <a:pt x="57" y="159"/>
                    </a:lnTo>
                    <a:lnTo>
                      <a:pt x="55" y="157"/>
                    </a:lnTo>
                    <a:lnTo>
                      <a:pt x="53" y="155"/>
                    </a:lnTo>
                    <a:lnTo>
                      <a:pt x="52" y="151"/>
                    </a:lnTo>
                    <a:lnTo>
                      <a:pt x="52" y="78"/>
                    </a:lnTo>
                    <a:lnTo>
                      <a:pt x="46" y="78"/>
                    </a:lnTo>
                    <a:lnTo>
                      <a:pt x="46" y="151"/>
                    </a:lnTo>
                    <a:lnTo>
                      <a:pt x="44" y="155"/>
                    </a:lnTo>
                    <a:lnTo>
                      <a:pt x="43" y="157"/>
                    </a:lnTo>
                    <a:lnTo>
                      <a:pt x="40" y="159"/>
                    </a:lnTo>
                    <a:lnTo>
                      <a:pt x="37" y="160"/>
                    </a:lnTo>
                    <a:lnTo>
                      <a:pt x="34" y="159"/>
                    </a:lnTo>
                    <a:lnTo>
                      <a:pt x="31" y="157"/>
                    </a:lnTo>
                    <a:lnTo>
                      <a:pt x="29" y="155"/>
                    </a:lnTo>
                    <a:lnTo>
                      <a:pt x="28" y="151"/>
                    </a:lnTo>
                    <a:lnTo>
                      <a:pt x="28" y="73"/>
                    </a:lnTo>
                    <a:lnTo>
                      <a:pt x="27" y="71"/>
                    </a:lnTo>
                    <a:lnTo>
                      <a:pt x="26" y="68"/>
                    </a:lnTo>
                    <a:lnTo>
                      <a:pt x="26" y="47"/>
                    </a:lnTo>
                    <a:lnTo>
                      <a:pt x="14" y="78"/>
                    </a:lnTo>
                    <a:lnTo>
                      <a:pt x="13" y="80"/>
                    </a:lnTo>
                    <a:lnTo>
                      <a:pt x="11" y="82"/>
                    </a:lnTo>
                    <a:lnTo>
                      <a:pt x="8" y="82"/>
                    </a:lnTo>
                    <a:lnTo>
                      <a:pt x="4" y="82"/>
                    </a:lnTo>
                    <a:lnTo>
                      <a:pt x="2" y="80"/>
                    </a:lnTo>
                    <a:lnTo>
                      <a:pt x="1" y="78"/>
                    </a:lnTo>
                    <a:lnTo>
                      <a:pt x="0" y="74"/>
                    </a:lnTo>
                    <a:lnTo>
                      <a:pt x="0" y="72"/>
                    </a:lnTo>
                    <a:lnTo>
                      <a:pt x="25" y="8"/>
                    </a:lnTo>
                    <a:lnTo>
                      <a:pt x="25" y="7"/>
                    </a:lnTo>
                    <a:lnTo>
                      <a:pt x="26" y="5"/>
                    </a:lnTo>
                    <a:lnTo>
                      <a:pt x="27" y="3"/>
                    </a:lnTo>
                    <a:lnTo>
                      <a:pt x="29" y="2"/>
                    </a:lnTo>
                    <a:lnTo>
                      <a:pt x="31" y="2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05" name="Freeform 160"/>
              <p:cNvSpPr>
                <a:spLocks/>
              </p:cNvSpPr>
              <p:nvPr/>
            </p:nvSpPr>
            <p:spPr bwMode="auto">
              <a:xfrm>
                <a:off x="6746626" y="3162328"/>
                <a:ext cx="64449" cy="62707"/>
              </a:xfrm>
              <a:custGeom>
                <a:avLst/>
                <a:gdLst>
                  <a:gd name="T0" fmla="*/ 19 w 37"/>
                  <a:gd name="T1" fmla="*/ 0 h 36"/>
                  <a:gd name="T2" fmla="*/ 29 w 37"/>
                  <a:gd name="T3" fmla="*/ 3 h 36"/>
                  <a:gd name="T4" fmla="*/ 35 w 37"/>
                  <a:gd name="T5" fmla="*/ 9 h 36"/>
                  <a:gd name="T6" fmla="*/ 37 w 37"/>
                  <a:gd name="T7" fmla="*/ 18 h 36"/>
                  <a:gd name="T8" fmla="*/ 35 w 37"/>
                  <a:gd name="T9" fmla="*/ 28 h 36"/>
                  <a:gd name="T10" fmla="*/ 29 w 37"/>
                  <a:gd name="T11" fmla="*/ 34 h 36"/>
                  <a:gd name="T12" fmla="*/ 19 w 37"/>
                  <a:gd name="T13" fmla="*/ 36 h 36"/>
                  <a:gd name="T14" fmla="*/ 10 w 37"/>
                  <a:gd name="T15" fmla="*/ 34 h 36"/>
                  <a:gd name="T16" fmla="*/ 4 w 37"/>
                  <a:gd name="T17" fmla="*/ 28 h 36"/>
                  <a:gd name="T18" fmla="*/ 0 w 37"/>
                  <a:gd name="T19" fmla="*/ 18 h 36"/>
                  <a:gd name="T20" fmla="*/ 4 w 37"/>
                  <a:gd name="T21" fmla="*/ 9 h 36"/>
                  <a:gd name="T22" fmla="*/ 10 w 37"/>
                  <a:gd name="T23" fmla="*/ 3 h 36"/>
                  <a:gd name="T24" fmla="*/ 19 w 37"/>
                  <a:gd name="T2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36">
                    <a:moveTo>
                      <a:pt x="19" y="0"/>
                    </a:moveTo>
                    <a:lnTo>
                      <a:pt x="29" y="3"/>
                    </a:lnTo>
                    <a:lnTo>
                      <a:pt x="35" y="9"/>
                    </a:lnTo>
                    <a:lnTo>
                      <a:pt x="37" y="18"/>
                    </a:lnTo>
                    <a:lnTo>
                      <a:pt x="35" y="28"/>
                    </a:lnTo>
                    <a:lnTo>
                      <a:pt x="29" y="34"/>
                    </a:lnTo>
                    <a:lnTo>
                      <a:pt x="19" y="36"/>
                    </a:lnTo>
                    <a:lnTo>
                      <a:pt x="10" y="34"/>
                    </a:lnTo>
                    <a:lnTo>
                      <a:pt x="4" y="28"/>
                    </a:lnTo>
                    <a:lnTo>
                      <a:pt x="0" y="18"/>
                    </a:lnTo>
                    <a:lnTo>
                      <a:pt x="4" y="9"/>
                    </a:lnTo>
                    <a:lnTo>
                      <a:pt x="10" y="3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06" name="Freeform 161"/>
              <p:cNvSpPr>
                <a:spLocks noEditPoints="1"/>
              </p:cNvSpPr>
              <p:nvPr/>
            </p:nvSpPr>
            <p:spPr bwMode="auto">
              <a:xfrm>
                <a:off x="6852879" y="3169296"/>
                <a:ext cx="55739" cy="76642"/>
              </a:xfrm>
              <a:custGeom>
                <a:avLst/>
                <a:gdLst>
                  <a:gd name="T0" fmla="*/ 12 w 32"/>
                  <a:gd name="T1" fmla="*/ 4 h 44"/>
                  <a:gd name="T2" fmla="*/ 7 w 32"/>
                  <a:gd name="T3" fmla="*/ 8 h 44"/>
                  <a:gd name="T4" fmla="*/ 6 w 32"/>
                  <a:gd name="T5" fmla="*/ 15 h 44"/>
                  <a:gd name="T6" fmla="*/ 8 w 32"/>
                  <a:gd name="T7" fmla="*/ 21 h 44"/>
                  <a:gd name="T8" fmla="*/ 11 w 32"/>
                  <a:gd name="T9" fmla="*/ 27 h 44"/>
                  <a:gd name="T10" fmla="*/ 14 w 32"/>
                  <a:gd name="T11" fmla="*/ 30 h 44"/>
                  <a:gd name="T12" fmla="*/ 13 w 32"/>
                  <a:gd name="T13" fmla="*/ 24 h 44"/>
                  <a:gd name="T14" fmla="*/ 13 w 32"/>
                  <a:gd name="T15" fmla="*/ 19 h 44"/>
                  <a:gd name="T16" fmla="*/ 15 w 32"/>
                  <a:gd name="T17" fmla="*/ 19 h 44"/>
                  <a:gd name="T18" fmla="*/ 18 w 32"/>
                  <a:gd name="T19" fmla="*/ 19 h 44"/>
                  <a:gd name="T20" fmla="*/ 20 w 32"/>
                  <a:gd name="T21" fmla="*/ 20 h 44"/>
                  <a:gd name="T22" fmla="*/ 18 w 32"/>
                  <a:gd name="T23" fmla="*/ 27 h 44"/>
                  <a:gd name="T24" fmla="*/ 21 w 32"/>
                  <a:gd name="T25" fmla="*/ 30 h 44"/>
                  <a:gd name="T26" fmla="*/ 23 w 32"/>
                  <a:gd name="T27" fmla="*/ 24 h 44"/>
                  <a:gd name="T28" fmla="*/ 26 w 32"/>
                  <a:gd name="T29" fmla="*/ 18 h 44"/>
                  <a:gd name="T30" fmla="*/ 26 w 32"/>
                  <a:gd name="T31" fmla="*/ 11 h 44"/>
                  <a:gd name="T32" fmla="*/ 22 w 32"/>
                  <a:gd name="T33" fmla="*/ 6 h 44"/>
                  <a:gd name="T34" fmla="*/ 16 w 32"/>
                  <a:gd name="T35" fmla="*/ 4 h 44"/>
                  <a:gd name="T36" fmla="*/ 21 w 32"/>
                  <a:gd name="T37" fmla="*/ 0 h 44"/>
                  <a:gd name="T38" fmla="*/ 28 w 32"/>
                  <a:gd name="T39" fmla="*/ 5 h 44"/>
                  <a:gd name="T40" fmla="*/ 32 w 32"/>
                  <a:gd name="T41" fmla="*/ 15 h 44"/>
                  <a:gd name="T42" fmla="*/ 27 w 32"/>
                  <a:gd name="T43" fmla="*/ 25 h 44"/>
                  <a:gd name="T44" fmla="*/ 25 w 32"/>
                  <a:gd name="T45" fmla="*/ 29 h 44"/>
                  <a:gd name="T46" fmla="*/ 24 w 32"/>
                  <a:gd name="T47" fmla="*/ 40 h 44"/>
                  <a:gd name="T48" fmla="*/ 23 w 32"/>
                  <a:gd name="T49" fmla="*/ 43 h 44"/>
                  <a:gd name="T50" fmla="*/ 19 w 32"/>
                  <a:gd name="T51" fmla="*/ 43 h 44"/>
                  <a:gd name="T52" fmla="*/ 16 w 32"/>
                  <a:gd name="T53" fmla="*/ 44 h 44"/>
                  <a:gd name="T54" fmla="*/ 13 w 32"/>
                  <a:gd name="T55" fmla="*/ 43 h 44"/>
                  <a:gd name="T56" fmla="*/ 9 w 32"/>
                  <a:gd name="T57" fmla="*/ 43 h 44"/>
                  <a:gd name="T58" fmla="*/ 8 w 32"/>
                  <a:gd name="T59" fmla="*/ 40 h 44"/>
                  <a:gd name="T60" fmla="*/ 7 w 32"/>
                  <a:gd name="T61" fmla="*/ 29 h 44"/>
                  <a:gd name="T62" fmla="*/ 4 w 32"/>
                  <a:gd name="T63" fmla="*/ 25 h 44"/>
                  <a:gd name="T64" fmla="*/ 0 w 32"/>
                  <a:gd name="T65" fmla="*/ 15 h 44"/>
                  <a:gd name="T66" fmla="*/ 3 w 32"/>
                  <a:gd name="T67" fmla="*/ 5 h 44"/>
                  <a:gd name="T68" fmla="*/ 11 w 32"/>
                  <a:gd name="T6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2" h="44">
                    <a:moveTo>
                      <a:pt x="16" y="4"/>
                    </a:moveTo>
                    <a:lnTo>
                      <a:pt x="12" y="4"/>
                    </a:lnTo>
                    <a:lnTo>
                      <a:pt x="10" y="6"/>
                    </a:lnTo>
                    <a:lnTo>
                      <a:pt x="7" y="8"/>
                    </a:lnTo>
                    <a:lnTo>
                      <a:pt x="6" y="11"/>
                    </a:lnTo>
                    <a:lnTo>
                      <a:pt x="6" y="15"/>
                    </a:lnTo>
                    <a:lnTo>
                      <a:pt x="6" y="18"/>
                    </a:lnTo>
                    <a:lnTo>
                      <a:pt x="8" y="21"/>
                    </a:lnTo>
                    <a:lnTo>
                      <a:pt x="9" y="24"/>
                    </a:lnTo>
                    <a:lnTo>
                      <a:pt x="11" y="27"/>
                    </a:lnTo>
                    <a:lnTo>
                      <a:pt x="12" y="30"/>
                    </a:lnTo>
                    <a:lnTo>
                      <a:pt x="14" y="30"/>
                    </a:lnTo>
                    <a:lnTo>
                      <a:pt x="14" y="27"/>
                    </a:lnTo>
                    <a:lnTo>
                      <a:pt x="13" y="24"/>
                    </a:lnTo>
                    <a:lnTo>
                      <a:pt x="12" y="20"/>
                    </a:lnTo>
                    <a:lnTo>
                      <a:pt x="13" y="19"/>
                    </a:lnTo>
                    <a:lnTo>
                      <a:pt x="14" y="19"/>
                    </a:lnTo>
                    <a:lnTo>
                      <a:pt x="15" y="19"/>
                    </a:lnTo>
                    <a:lnTo>
                      <a:pt x="16" y="19"/>
                    </a:lnTo>
                    <a:lnTo>
                      <a:pt x="18" y="19"/>
                    </a:lnTo>
                    <a:lnTo>
                      <a:pt x="19" y="19"/>
                    </a:lnTo>
                    <a:lnTo>
                      <a:pt x="20" y="20"/>
                    </a:lnTo>
                    <a:lnTo>
                      <a:pt x="19" y="24"/>
                    </a:lnTo>
                    <a:lnTo>
                      <a:pt x="18" y="27"/>
                    </a:lnTo>
                    <a:lnTo>
                      <a:pt x="18" y="30"/>
                    </a:lnTo>
                    <a:lnTo>
                      <a:pt x="21" y="30"/>
                    </a:lnTo>
                    <a:lnTo>
                      <a:pt x="21" y="27"/>
                    </a:lnTo>
                    <a:lnTo>
                      <a:pt x="23" y="24"/>
                    </a:lnTo>
                    <a:lnTo>
                      <a:pt x="24" y="21"/>
                    </a:lnTo>
                    <a:lnTo>
                      <a:pt x="26" y="18"/>
                    </a:lnTo>
                    <a:lnTo>
                      <a:pt x="27" y="15"/>
                    </a:lnTo>
                    <a:lnTo>
                      <a:pt x="26" y="11"/>
                    </a:lnTo>
                    <a:lnTo>
                      <a:pt x="25" y="8"/>
                    </a:lnTo>
                    <a:lnTo>
                      <a:pt x="22" y="6"/>
                    </a:lnTo>
                    <a:lnTo>
                      <a:pt x="20" y="4"/>
                    </a:lnTo>
                    <a:lnTo>
                      <a:pt x="16" y="4"/>
                    </a:lnTo>
                    <a:close/>
                    <a:moveTo>
                      <a:pt x="16" y="0"/>
                    </a:moveTo>
                    <a:lnTo>
                      <a:pt x="21" y="0"/>
                    </a:lnTo>
                    <a:lnTo>
                      <a:pt x="25" y="2"/>
                    </a:lnTo>
                    <a:lnTo>
                      <a:pt x="28" y="5"/>
                    </a:lnTo>
                    <a:lnTo>
                      <a:pt x="31" y="9"/>
                    </a:lnTo>
                    <a:lnTo>
                      <a:pt x="32" y="15"/>
                    </a:lnTo>
                    <a:lnTo>
                      <a:pt x="31" y="19"/>
                    </a:lnTo>
                    <a:lnTo>
                      <a:pt x="27" y="25"/>
                    </a:lnTo>
                    <a:lnTo>
                      <a:pt x="26" y="27"/>
                    </a:lnTo>
                    <a:lnTo>
                      <a:pt x="25" y="29"/>
                    </a:lnTo>
                    <a:lnTo>
                      <a:pt x="24" y="31"/>
                    </a:lnTo>
                    <a:lnTo>
                      <a:pt x="24" y="40"/>
                    </a:lnTo>
                    <a:lnTo>
                      <a:pt x="24" y="42"/>
                    </a:lnTo>
                    <a:lnTo>
                      <a:pt x="23" y="43"/>
                    </a:lnTo>
                    <a:lnTo>
                      <a:pt x="21" y="43"/>
                    </a:lnTo>
                    <a:lnTo>
                      <a:pt x="19" y="43"/>
                    </a:lnTo>
                    <a:lnTo>
                      <a:pt x="18" y="44"/>
                    </a:lnTo>
                    <a:lnTo>
                      <a:pt x="16" y="44"/>
                    </a:lnTo>
                    <a:lnTo>
                      <a:pt x="14" y="44"/>
                    </a:lnTo>
                    <a:lnTo>
                      <a:pt x="13" y="43"/>
                    </a:lnTo>
                    <a:lnTo>
                      <a:pt x="11" y="43"/>
                    </a:lnTo>
                    <a:lnTo>
                      <a:pt x="9" y="43"/>
                    </a:lnTo>
                    <a:lnTo>
                      <a:pt x="8" y="42"/>
                    </a:lnTo>
                    <a:lnTo>
                      <a:pt x="8" y="40"/>
                    </a:lnTo>
                    <a:lnTo>
                      <a:pt x="8" y="31"/>
                    </a:lnTo>
                    <a:lnTo>
                      <a:pt x="7" y="29"/>
                    </a:lnTo>
                    <a:lnTo>
                      <a:pt x="6" y="27"/>
                    </a:lnTo>
                    <a:lnTo>
                      <a:pt x="4" y="25"/>
                    </a:lnTo>
                    <a:lnTo>
                      <a:pt x="1" y="19"/>
                    </a:lnTo>
                    <a:lnTo>
                      <a:pt x="0" y="15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7" y="2"/>
                    </a:lnTo>
                    <a:lnTo>
                      <a:pt x="11" y="0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79405" tIns="39702" rIns="79405" bIns="3970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47" name="TextBox 23"/>
          <p:cNvSpPr txBox="1"/>
          <p:nvPr/>
        </p:nvSpPr>
        <p:spPr>
          <a:xfrm>
            <a:off x="1991506" y="5323990"/>
            <a:ext cx="2135561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8" name="TextBox 24"/>
          <p:cNvSpPr txBox="1"/>
          <p:nvPr/>
        </p:nvSpPr>
        <p:spPr>
          <a:xfrm>
            <a:off x="1991509" y="5067135"/>
            <a:ext cx="1441420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TextBox 23"/>
          <p:cNvSpPr txBox="1"/>
          <p:nvPr/>
        </p:nvSpPr>
        <p:spPr>
          <a:xfrm>
            <a:off x="4233049" y="5323990"/>
            <a:ext cx="2135561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0" name="TextBox 24"/>
          <p:cNvSpPr txBox="1"/>
          <p:nvPr/>
        </p:nvSpPr>
        <p:spPr>
          <a:xfrm>
            <a:off x="4233049" y="5067135"/>
            <a:ext cx="1441420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TextBox 23"/>
          <p:cNvSpPr txBox="1"/>
          <p:nvPr/>
        </p:nvSpPr>
        <p:spPr>
          <a:xfrm>
            <a:off x="6482860" y="5323990"/>
            <a:ext cx="2135561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TextBox 24"/>
          <p:cNvSpPr txBox="1"/>
          <p:nvPr/>
        </p:nvSpPr>
        <p:spPr>
          <a:xfrm>
            <a:off x="6482863" y="5067135"/>
            <a:ext cx="1441420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3" name="TextBox 23"/>
          <p:cNvSpPr txBox="1"/>
          <p:nvPr/>
        </p:nvSpPr>
        <p:spPr>
          <a:xfrm>
            <a:off x="8724402" y="5323990"/>
            <a:ext cx="2135561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4" name="TextBox 24"/>
          <p:cNvSpPr txBox="1"/>
          <p:nvPr/>
        </p:nvSpPr>
        <p:spPr>
          <a:xfrm>
            <a:off x="8724403" y="5067135"/>
            <a:ext cx="1441420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0" name="TextBox 8"/>
          <p:cNvSpPr txBox="1"/>
          <p:nvPr/>
        </p:nvSpPr>
        <p:spPr>
          <a:xfrm>
            <a:off x="857250" y="233568"/>
            <a:ext cx="394915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TextBox 8"/>
          <p:cNvSpPr txBox="1"/>
          <p:nvPr/>
        </p:nvSpPr>
        <p:spPr>
          <a:xfrm>
            <a:off x="857250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 ANNUAL WORK SUMMARY</a:t>
            </a:r>
            <a:endParaRPr lang="zh-CN" altLang="en-US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967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707" y="1655178"/>
            <a:ext cx="5783425" cy="5225014"/>
            <a:chOff x="0" y="1569337"/>
            <a:chExt cx="5484146" cy="4954631"/>
          </a:xfrm>
        </p:grpSpPr>
        <p:sp>
          <p:nvSpPr>
            <p:cNvPr id="851" name="Freeform 5"/>
            <p:cNvSpPr>
              <a:spLocks/>
            </p:cNvSpPr>
            <p:nvPr/>
          </p:nvSpPr>
          <p:spPr bwMode="auto">
            <a:xfrm>
              <a:off x="1510340" y="1570966"/>
              <a:ext cx="971049" cy="1603209"/>
            </a:xfrm>
            <a:custGeom>
              <a:avLst/>
              <a:gdLst>
                <a:gd name="T0" fmla="*/ 504 w 504"/>
                <a:gd name="T1" fmla="*/ 832 h 832"/>
                <a:gd name="T2" fmla="*/ 0 w 504"/>
                <a:gd name="T3" fmla="*/ 514 h 832"/>
                <a:gd name="T4" fmla="*/ 0 w 504"/>
                <a:gd name="T5" fmla="*/ 0 h 832"/>
                <a:gd name="T6" fmla="*/ 504 w 504"/>
                <a:gd name="T7" fmla="*/ 530 h 832"/>
                <a:gd name="T8" fmla="*/ 504 w 504"/>
                <a:gd name="T9" fmla="*/ 832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4" h="832">
                  <a:moveTo>
                    <a:pt x="504" y="832"/>
                  </a:moveTo>
                  <a:cubicBezTo>
                    <a:pt x="336" y="726"/>
                    <a:pt x="168" y="620"/>
                    <a:pt x="0" y="514"/>
                  </a:cubicBezTo>
                  <a:cubicBezTo>
                    <a:pt x="0" y="343"/>
                    <a:pt x="0" y="171"/>
                    <a:pt x="0" y="0"/>
                  </a:cubicBezTo>
                  <a:cubicBezTo>
                    <a:pt x="168" y="177"/>
                    <a:pt x="336" y="353"/>
                    <a:pt x="504" y="530"/>
                  </a:cubicBezTo>
                  <a:cubicBezTo>
                    <a:pt x="504" y="631"/>
                    <a:pt x="504" y="731"/>
                    <a:pt x="504" y="83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52" name="Freeform 6"/>
            <p:cNvSpPr>
              <a:spLocks/>
            </p:cNvSpPr>
            <p:nvPr/>
          </p:nvSpPr>
          <p:spPr bwMode="auto">
            <a:xfrm>
              <a:off x="1510340" y="2560752"/>
              <a:ext cx="971049" cy="1195075"/>
            </a:xfrm>
            <a:custGeom>
              <a:avLst/>
              <a:gdLst>
                <a:gd name="T0" fmla="*/ 504 w 504"/>
                <a:gd name="T1" fmla="*/ 620 h 620"/>
                <a:gd name="T2" fmla="*/ 0 w 504"/>
                <a:gd name="T3" fmla="*/ 514 h 620"/>
                <a:gd name="T4" fmla="*/ 0 w 504"/>
                <a:gd name="T5" fmla="*/ 0 h 620"/>
                <a:gd name="T6" fmla="*/ 504 w 504"/>
                <a:gd name="T7" fmla="*/ 318 h 620"/>
                <a:gd name="T8" fmla="*/ 504 w 504"/>
                <a:gd name="T9" fmla="*/ 620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4" h="620">
                  <a:moveTo>
                    <a:pt x="504" y="620"/>
                  </a:moveTo>
                  <a:cubicBezTo>
                    <a:pt x="336" y="585"/>
                    <a:pt x="168" y="549"/>
                    <a:pt x="0" y="514"/>
                  </a:cubicBezTo>
                  <a:cubicBezTo>
                    <a:pt x="0" y="343"/>
                    <a:pt x="0" y="171"/>
                    <a:pt x="0" y="0"/>
                  </a:cubicBezTo>
                  <a:cubicBezTo>
                    <a:pt x="168" y="106"/>
                    <a:pt x="336" y="212"/>
                    <a:pt x="504" y="318"/>
                  </a:cubicBezTo>
                  <a:cubicBezTo>
                    <a:pt x="504" y="419"/>
                    <a:pt x="504" y="519"/>
                    <a:pt x="504" y="62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53" name="Freeform 7"/>
            <p:cNvSpPr>
              <a:spLocks/>
            </p:cNvSpPr>
            <p:nvPr/>
          </p:nvSpPr>
          <p:spPr bwMode="auto">
            <a:xfrm>
              <a:off x="1510340" y="3551352"/>
              <a:ext cx="971049" cy="990600"/>
            </a:xfrm>
            <a:custGeom>
              <a:avLst/>
              <a:gdLst>
                <a:gd name="T0" fmla="*/ 504 w 504"/>
                <a:gd name="T1" fmla="*/ 408 h 514"/>
                <a:gd name="T2" fmla="*/ 0 w 504"/>
                <a:gd name="T3" fmla="*/ 514 h 514"/>
                <a:gd name="T4" fmla="*/ 0 w 504"/>
                <a:gd name="T5" fmla="*/ 0 h 514"/>
                <a:gd name="T6" fmla="*/ 504 w 504"/>
                <a:gd name="T7" fmla="*/ 106 h 514"/>
                <a:gd name="T8" fmla="*/ 504 w 504"/>
                <a:gd name="T9" fmla="*/ 408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4" h="514">
                  <a:moveTo>
                    <a:pt x="504" y="408"/>
                  </a:moveTo>
                  <a:cubicBezTo>
                    <a:pt x="336" y="443"/>
                    <a:pt x="168" y="479"/>
                    <a:pt x="0" y="514"/>
                  </a:cubicBezTo>
                  <a:cubicBezTo>
                    <a:pt x="0" y="343"/>
                    <a:pt x="0" y="171"/>
                    <a:pt x="0" y="0"/>
                  </a:cubicBezTo>
                  <a:cubicBezTo>
                    <a:pt x="168" y="35"/>
                    <a:pt x="336" y="71"/>
                    <a:pt x="504" y="106"/>
                  </a:cubicBezTo>
                  <a:cubicBezTo>
                    <a:pt x="504" y="207"/>
                    <a:pt x="504" y="307"/>
                    <a:pt x="504" y="408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54" name="Freeform 8"/>
            <p:cNvSpPr>
              <a:spLocks/>
            </p:cNvSpPr>
            <p:nvPr/>
          </p:nvSpPr>
          <p:spPr bwMode="auto">
            <a:xfrm>
              <a:off x="1510340" y="4337478"/>
              <a:ext cx="971049" cy="1194260"/>
            </a:xfrm>
            <a:custGeom>
              <a:avLst/>
              <a:gdLst>
                <a:gd name="T0" fmla="*/ 504 w 504"/>
                <a:gd name="T1" fmla="*/ 302 h 620"/>
                <a:gd name="T2" fmla="*/ 0 w 504"/>
                <a:gd name="T3" fmla="*/ 620 h 620"/>
                <a:gd name="T4" fmla="*/ 0 w 504"/>
                <a:gd name="T5" fmla="*/ 106 h 620"/>
                <a:gd name="T6" fmla="*/ 504 w 504"/>
                <a:gd name="T7" fmla="*/ 0 h 620"/>
                <a:gd name="T8" fmla="*/ 504 w 504"/>
                <a:gd name="T9" fmla="*/ 302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4" h="620">
                  <a:moveTo>
                    <a:pt x="504" y="302"/>
                  </a:moveTo>
                  <a:cubicBezTo>
                    <a:pt x="336" y="408"/>
                    <a:pt x="168" y="514"/>
                    <a:pt x="0" y="620"/>
                  </a:cubicBezTo>
                  <a:cubicBezTo>
                    <a:pt x="0" y="449"/>
                    <a:pt x="0" y="277"/>
                    <a:pt x="0" y="106"/>
                  </a:cubicBezTo>
                  <a:cubicBezTo>
                    <a:pt x="168" y="71"/>
                    <a:pt x="336" y="35"/>
                    <a:pt x="504" y="0"/>
                  </a:cubicBezTo>
                  <a:cubicBezTo>
                    <a:pt x="504" y="101"/>
                    <a:pt x="504" y="201"/>
                    <a:pt x="504" y="302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55" name="Freeform 9"/>
            <p:cNvSpPr>
              <a:spLocks/>
            </p:cNvSpPr>
            <p:nvPr/>
          </p:nvSpPr>
          <p:spPr bwMode="auto">
            <a:xfrm>
              <a:off x="1510340" y="4919130"/>
              <a:ext cx="971049" cy="1603209"/>
            </a:xfrm>
            <a:custGeom>
              <a:avLst/>
              <a:gdLst>
                <a:gd name="T0" fmla="*/ 504 w 504"/>
                <a:gd name="T1" fmla="*/ 302 h 832"/>
                <a:gd name="T2" fmla="*/ 0 w 504"/>
                <a:gd name="T3" fmla="*/ 832 h 832"/>
                <a:gd name="T4" fmla="*/ 0 w 504"/>
                <a:gd name="T5" fmla="*/ 318 h 832"/>
                <a:gd name="T6" fmla="*/ 504 w 504"/>
                <a:gd name="T7" fmla="*/ 0 h 832"/>
                <a:gd name="T8" fmla="*/ 504 w 504"/>
                <a:gd name="T9" fmla="*/ 302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4" h="832">
                  <a:moveTo>
                    <a:pt x="504" y="302"/>
                  </a:moveTo>
                  <a:cubicBezTo>
                    <a:pt x="336" y="479"/>
                    <a:pt x="168" y="655"/>
                    <a:pt x="0" y="832"/>
                  </a:cubicBezTo>
                  <a:cubicBezTo>
                    <a:pt x="0" y="661"/>
                    <a:pt x="0" y="489"/>
                    <a:pt x="0" y="318"/>
                  </a:cubicBezTo>
                  <a:cubicBezTo>
                    <a:pt x="168" y="212"/>
                    <a:pt x="336" y="106"/>
                    <a:pt x="504" y="0"/>
                  </a:cubicBezTo>
                  <a:cubicBezTo>
                    <a:pt x="504" y="101"/>
                    <a:pt x="504" y="201"/>
                    <a:pt x="504" y="30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56" name="Freeform 10"/>
            <p:cNvSpPr>
              <a:spLocks/>
            </p:cNvSpPr>
            <p:nvPr/>
          </p:nvSpPr>
          <p:spPr bwMode="auto">
            <a:xfrm>
              <a:off x="2481389" y="2591708"/>
              <a:ext cx="1812571" cy="582467"/>
            </a:xfrm>
            <a:custGeom>
              <a:avLst/>
              <a:gdLst>
                <a:gd name="T0" fmla="*/ 790 w 941"/>
                <a:gd name="T1" fmla="*/ 0 h 302"/>
                <a:gd name="T2" fmla="*/ 0 w 941"/>
                <a:gd name="T3" fmla="*/ 0 h 302"/>
                <a:gd name="T4" fmla="*/ 0 w 941"/>
                <a:gd name="T5" fmla="*/ 302 h 302"/>
                <a:gd name="T6" fmla="*/ 790 w 941"/>
                <a:gd name="T7" fmla="*/ 302 h 302"/>
                <a:gd name="T8" fmla="*/ 941 w 941"/>
                <a:gd name="T9" fmla="*/ 151 h 302"/>
                <a:gd name="T10" fmla="*/ 790 w 941"/>
                <a:gd name="T11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1" h="302">
                  <a:moveTo>
                    <a:pt x="79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790" y="302"/>
                    <a:pt x="790" y="302"/>
                    <a:pt x="790" y="302"/>
                  </a:cubicBezTo>
                  <a:cubicBezTo>
                    <a:pt x="873" y="302"/>
                    <a:pt x="941" y="234"/>
                    <a:pt x="941" y="151"/>
                  </a:cubicBezTo>
                  <a:cubicBezTo>
                    <a:pt x="941" y="67"/>
                    <a:pt x="873" y="0"/>
                    <a:pt x="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57" name="Freeform 11"/>
            <p:cNvSpPr>
              <a:spLocks/>
            </p:cNvSpPr>
            <p:nvPr/>
          </p:nvSpPr>
          <p:spPr bwMode="auto">
            <a:xfrm>
              <a:off x="2481389" y="3174175"/>
              <a:ext cx="3002757" cy="581652"/>
            </a:xfrm>
            <a:custGeom>
              <a:avLst/>
              <a:gdLst>
                <a:gd name="T0" fmla="*/ 1408 w 1559"/>
                <a:gd name="T1" fmla="*/ 0 h 302"/>
                <a:gd name="T2" fmla="*/ 0 w 1559"/>
                <a:gd name="T3" fmla="*/ 0 h 302"/>
                <a:gd name="T4" fmla="*/ 0 w 1559"/>
                <a:gd name="T5" fmla="*/ 302 h 302"/>
                <a:gd name="T6" fmla="*/ 1408 w 1559"/>
                <a:gd name="T7" fmla="*/ 302 h 302"/>
                <a:gd name="T8" fmla="*/ 1559 w 1559"/>
                <a:gd name="T9" fmla="*/ 151 h 302"/>
                <a:gd name="T10" fmla="*/ 1408 w 1559"/>
                <a:gd name="T11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59" h="302">
                  <a:moveTo>
                    <a:pt x="140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1408" y="302"/>
                    <a:pt x="1408" y="302"/>
                    <a:pt x="1408" y="302"/>
                  </a:cubicBezTo>
                  <a:cubicBezTo>
                    <a:pt x="1491" y="302"/>
                    <a:pt x="1559" y="234"/>
                    <a:pt x="1559" y="151"/>
                  </a:cubicBezTo>
                  <a:cubicBezTo>
                    <a:pt x="1559" y="67"/>
                    <a:pt x="1491" y="0"/>
                    <a:pt x="14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58" name="Freeform 12"/>
            <p:cNvSpPr>
              <a:spLocks/>
            </p:cNvSpPr>
            <p:nvPr/>
          </p:nvSpPr>
          <p:spPr bwMode="auto">
            <a:xfrm>
              <a:off x="2481389" y="3755827"/>
              <a:ext cx="2467540" cy="581652"/>
            </a:xfrm>
            <a:custGeom>
              <a:avLst/>
              <a:gdLst>
                <a:gd name="T0" fmla="*/ 1130 w 1281"/>
                <a:gd name="T1" fmla="*/ 0 h 302"/>
                <a:gd name="T2" fmla="*/ 0 w 1281"/>
                <a:gd name="T3" fmla="*/ 0 h 302"/>
                <a:gd name="T4" fmla="*/ 0 w 1281"/>
                <a:gd name="T5" fmla="*/ 302 h 302"/>
                <a:gd name="T6" fmla="*/ 1130 w 1281"/>
                <a:gd name="T7" fmla="*/ 302 h 302"/>
                <a:gd name="T8" fmla="*/ 1281 w 1281"/>
                <a:gd name="T9" fmla="*/ 151 h 302"/>
                <a:gd name="T10" fmla="*/ 1130 w 1281"/>
                <a:gd name="T11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81" h="302">
                  <a:moveTo>
                    <a:pt x="113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1130" y="302"/>
                    <a:pt x="1130" y="302"/>
                    <a:pt x="1130" y="302"/>
                  </a:cubicBezTo>
                  <a:cubicBezTo>
                    <a:pt x="1213" y="302"/>
                    <a:pt x="1281" y="234"/>
                    <a:pt x="1281" y="151"/>
                  </a:cubicBezTo>
                  <a:cubicBezTo>
                    <a:pt x="1281" y="68"/>
                    <a:pt x="1213" y="0"/>
                    <a:pt x="11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59" name="Freeform 13"/>
            <p:cNvSpPr>
              <a:spLocks/>
            </p:cNvSpPr>
            <p:nvPr/>
          </p:nvSpPr>
          <p:spPr bwMode="auto">
            <a:xfrm>
              <a:off x="2481389" y="4337478"/>
              <a:ext cx="1955132" cy="581652"/>
            </a:xfrm>
            <a:custGeom>
              <a:avLst/>
              <a:gdLst>
                <a:gd name="T0" fmla="*/ 864 w 1015"/>
                <a:gd name="T1" fmla="*/ 0 h 302"/>
                <a:gd name="T2" fmla="*/ 0 w 1015"/>
                <a:gd name="T3" fmla="*/ 0 h 302"/>
                <a:gd name="T4" fmla="*/ 0 w 1015"/>
                <a:gd name="T5" fmla="*/ 302 h 302"/>
                <a:gd name="T6" fmla="*/ 864 w 1015"/>
                <a:gd name="T7" fmla="*/ 302 h 302"/>
                <a:gd name="T8" fmla="*/ 1015 w 1015"/>
                <a:gd name="T9" fmla="*/ 151 h 302"/>
                <a:gd name="T10" fmla="*/ 864 w 1015"/>
                <a:gd name="T11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15" h="302">
                  <a:moveTo>
                    <a:pt x="86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864" y="302"/>
                    <a:pt x="864" y="302"/>
                    <a:pt x="864" y="302"/>
                  </a:cubicBezTo>
                  <a:cubicBezTo>
                    <a:pt x="947" y="302"/>
                    <a:pt x="1015" y="235"/>
                    <a:pt x="1015" y="151"/>
                  </a:cubicBezTo>
                  <a:cubicBezTo>
                    <a:pt x="1015" y="68"/>
                    <a:pt x="947" y="0"/>
                    <a:pt x="8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60" name="Freeform 14"/>
            <p:cNvSpPr>
              <a:spLocks/>
            </p:cNvSpPr>
            <p:nvPr/>
          </p:nvSpPr>
          <p:spPr bwMode="auto">
            <a:xfrm>
              <a:off x="2481389" y="4919130"/>
              <a:ext cx="2711931" cy="581652"/>
            </a:xfrm>
            <a:custGeom>
              <a:avLst/>
              <a:gdLst>
                <a:gd name="T0" fmla="*/ 1408 w 1408"/>
                <a:gd name="T1" fmla="*/ 151 h 302"/>
                <a:gd name="T2" fmla="*/ 1268 w 1408"/>
                <a:gd name="T3" fmla="*/ 1 h 302"/>
                <a:gd name="T4" fmla="*/ 1268 w 1408"/>
                <a:gd name="T5" fmla="*/ 0 h 302"/>
                <a:gd name="T6" fmla="*/ 0 w 1408"/>
                <a:gd name="T7" fmla="*/ 0 h 302"/>
                <a:gd name="T8" fmla="*/ 0 w 1408"/>
                <a:gd name="T9" fmla="*/ 302 h 302"/>
                <a:gd name="T10" fmla="*/ 1268 w 1408"/>
                <a:gd name="T11" fmla="*/ 302 h 302"/>
                <a:gd name="T12" fmla="*/ 1268 w 1408"/>
                <a:gd name="T13" fmla="*/ 302 h 302"/>
                <a:gd name="T14" fmla="*/ 1408 w 1408"/>
                <a:gd name="T15" fmla="*/ 151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08" h="302">
                  <a:moveTo>
                    <a:pt x="1408" y="151"/>
                  </a:moveTo>
                  <a:cubicBezTo>
                    <a:pt x="1408" y="72"/>
                    <a:pt x="1346" y="6"/>
                    <a:pt x="1268" y="1"/>
                  </a:cubicBezTo>
                  <a:cubicBezTo>
                    <a:pt x="1268" y="0"/>
                    <a:pt x="1268" y="0"/>
                    <a:pt x="126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1268" y="302"/>
                    <a:pt x="1268" y="302"/>
                    <a:pt x="1268" y="302"/>
                  </a:cubicBezTo>
                  <a:cubicBezTo>
                    <a:pt x="1268" y="302"/>
                    <a:pt x="1268" y="302"/>
                    <a:pt x="1268" y="302"/>
                  </a:cubicBezTo>
                  <a:cubicBezTo>
                    <a:pt x="1346" y="296"/>
                    <a:pt x="1408" y="231"/>
                    <a:pt x="1408" y="15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61" name="Rectangle 15"/>
            <p:cNvSpPr>
              <a:spLocks noChangeArrowheads="1"/>
            </p:cNvSpPr>
            <p:nvPr/>
          </p:nvSpPr>
          <p:spPr bwMode="auto">
            <a:xfrm>
              <a:off x="0" y="2559123"/>
              <a:ext cx="1510340" cy="99223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62" name="Rectangle 16"/>
            <p:cNvSpPr>
              <a:spLocks noChangeArrowheads="1"/>
            </p:cNvSpPr>
            <p:nvPr/>
          </p:nvSpPr>
          <p:spPr bwMode="auto">
            <a:xfrm>
              <a:off x="0" y="2559123"/>
              <a:ext cx="1510340" cy="9922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38" name="Rectangle 293"/>
            <p:cNvSpPr>
              <a:spLocks noChangeArrowheads="1"/>
            </p:cNvSpPr>
            <p:nvPr/>
          </p:nvSpPr>
          <p:spPr bwMode="auto">
            <a:xfrm>
              <a:off x="0" y="3551352"/>
              <a:ext cx="1510340" cy="990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39" name="Rectangle 294"/>
            <p:cNvSpPr>
              <a:spLocks noChangeArrowheads="1"/>
            </p:cNvSpPr>
            <p:nvPr/>
          </p:nvSpPr>
          <p:spPr bwMode="auto">
            <a:xfrm>
              <a:off x="0" y="3551352"/>
              <a:ext cx="1510340" cy="990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30" name="Rectangle 687"/>
            <p:cNvSpPr>
              <a:spLocks noChangeArrowheads="1"/>
            </p:cNvSpPr>
            <p:nvPr/>
          </p:nvSpPr>
          <p:spPr bwMode="auto">
            <a:xfrm>
              <a:off x="0" y="5533368"/>
              <a:ext cx="1510340" cy="990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31" name="Rectangle 688"/>
            <p:cNvSpPr>
              <a:spLocks noChangeArrowheads="1"/>
            </p:cNvSpPr>
            <p:nvPr/>
          </p:nvSpPr>
          <p:spPr bwMode="auto">
            <a:xfrm>
              <a:off x="0" y="5533368"/>
              <a:ext cx="1510340" cy="990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34" name="Rectangle 791"/>
            <p:cNvSpPr>
              <a:spLocks noChangeArrowheads="1"/>
            </p:cNvSpPr>
            <p:nvPr/>
          </p:nvSpPr>
          <p:spPr bwMode="auto">
            <a:xfrm>
              <a:off x="0" y="4541953"/>
              <a:ext cx="1510340" cy="99141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35" name="Rectangle 792"/>
            <p:cNvSpPr>
              <a:spLocks noChangeArrowheads="1"/>
            </p:cNvSpPr>
            <p:nvPr/>
          </p:nvSpPr>
          <p:spPr bwMode="auto">
            <a:xfrm>
              <a:off x="0" y="4541953"/>
              <a:ext cx="1510340" cy="9914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6" name="Rectangle 904"/>
            <p:cNvSpPr>
              <a:spLocks noChangeArrowheads="1"/>
            </p:cNvSpPr>
            <p:nvPr/>
          </p:nvSpPr>
          <p:spPr bwMode="auto">
            <a:xfrm>
              <a:off x="0" y="1569337"/>
              <a:ext cx="1510340" cy="9897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7" name="Rectangle 905"/>
            <p:cNvSpPr>
              <a:spLocks noChangeArrowheads="1"/>
            </p:cNvSpPr>
            <p:nvPr/>
          </p:nvSpPr>
          <p:spPr bwMode="auto">
            <a:xfrm>
              <a:off x="0" y="1569337"/>
              <a:ext cx="1510340" cy="9897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5" name="Freeform 1034"/>
            <p:cNvSpPr>
              <a:spLocks/>
            </p:cNvSpPr>
            <p:nvPr/>
          </p:nvSpPr>
          <p:spPr bwMode="auto">
            <a:xfrm>
              <a:off x="3078519" y="2748119"/>
              <a:ext cx="7332" cy="296528"/>
            </a:xfrm>
            <a:custGeom>
              <a:avLst/>
              <a:gdLst>
                <a:gd name="T0" fmla="*/ 0 w 4"/>
                <a:gd name="T1" fmla="*/ 2 h 154"/>
                <a:gd name="T2" fmla="*/ 0 w 4"/>
                <a:gd name="T3" fmla="*/ 152 h 154"/>
                <a:gd name="T4" fmla="*/ 2 w 4"/>
                <a:gd name="T5" fmla="*/ 154 h 154"/>
                <a:gd name="T6" fmla="*/ 4 w 4"/>
                <a:gd name="T7" fmla="*/ 152 h 154"/>
                <a:gd name="T8" fmla="*/ 4 w 4"/>
                <a:gd name="T9" fmla="*/ 2 h 154"/>
                <a:gd name="T10" fmla="*/ 2 w 4"/>
                <a:gd name="T11" fmla="*/ 0 h 154"/>
                <a:gd name="T12" fmla="*/ 0 w 4"/>
                <a:gd name="T13" fmla="*/ 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54">
                  <a:moveTo>
                    <a:pt x="0" y="2"/>
                  </a:moveTo>
                  <a:cubicBezTo>
                    <a:pt x="0" y="152"/>
                    <a:pt x="0" y="152"/>
                    <a:pt x="0" y="152"/>
                  </a:cubicBezTo>
                  <a:cubicBezTo>
                    <a:pt x="0" y="153"/>
                    <a:pt x="1" y="154"/>
                    <a:pt x="2" y="154"/>
                  </a:cubicBezTo>
                  <a:cubicBezTo>
                    <a:pt x="3" y="154"/>
                    <a:pt x="4" y="153"/>
                    <a:pt x="4" y="15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6" name="Freeform 1035"/>
            <p:cNvSpPr>
              <a:spLocks/>
            </p:cNvSpPr>
            <p:nvPr/>
          </p:nvSpPr>
          <p:spPr bwMode="auto">
            <a:xfrm>
              <a:off x="3078519" y="3328141"/>
              <a:ext cx="7332" cy="296528"/>
            </a:xfrm>
            <a:custGeom>
              <a:avLst/>
              <a:gdLst>
                <a:gd name="T0" fmla="*/ 0 w 4"/>
                <a:gd name="T1" fmla="*/ 2 h 154"/>
                <a:gd name="T2" fmla="*/ 0 w 4"/>
                <a:gd name="T3" fmla="*/ 152 h 154"/>
                <a:gd name="T4" fmla="*/ 2 w 4"/>
                <a:gd name="T5" fmla="*/ 154 h 154"/>
                <a:gd name="T6" fmla="*/ 4 w 4"/>
                <a:gd name="T7" fmla="*/ 152 h 154"/>
                <a:gd name="T8" fmla="*/ 4 w 4"/>
                <a:gd name="T9" fmla="*/ 2 h 154"/>
                <a:gd name="T10" fmla="*/ 2 w 4"/>
                <a:gd name="T11" fmla="*/ 0 h 154"/>
                <a:gd name="T12" fmla="*/ 0 w 4"/>
                <a:gd name="T13" fmla="*/ 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54">
                  <a:moveTo>
                    <a:pt x="0" y="2"/>
                  </a:moveTo>
                  <a:cubicBezTo>
                    <a:pt x="0" y="152"/>
                    <a:pt x="0" y="152"/>
                    <a:pt x="0" y="152"/>
                  </a:cubicBezTo>
                  <a:cubicBezTo>
                    <a:pt x="0" y="153"/>
                    <a:pt x="1" y="154"/>
                    <a:pt x="2" y="154"/>
                  </a:cubicBezTo>
                  <a:cubicBezTo>
                    <a:pt x="3" y="154"/>
                    <a:pt x="4" y="153"/>
                    <a:pt x="4" y="15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7" name="Freeform 1036"/>
            <p:cNvSpPr>
              <a:spLocks/>
            </p:cNvSpPr>
            <p:nvPr/>
          </p:nvSpPr>
          <p:spPr bwMode="auto">
            <a:xfrm>
              <a:off x="3078519" y="3908164"/>
              <a:ext cx="7332" cy="296528"/>
            </a:xfrm>
            <a:custGeom>
              <a:avLst/>
              <a:gdLst>
                <a:gd name="T0" fmla="*/ 0 w 4"/>
                <a:gd name="T1" fmla="*/ 2 h 154"/>
                <a:gd name="T2" fmla="*/ 0 w 4"/>
                <a:gd name="T3" fmla="*/ 152 h 154"/>
                <a:gd name="T4" fmla="*/ 2 w 4"/>
                <a:gd name="T5" fmla="*/ 154 h 154"/>
                <a:gd name="T6" fmla="*/ 4 w 4"/>
                <a:gd name="T7" fmla="*/ 152 h 154"/>
                <a:gd name="T8" fmla="*/ 4 w 4"/>
                <a:gd name="T9" fmla="*/ 2 h 154"/>
                <a:gd name="T10" fmla="*/ 2 w 4"/>
                <a:gd name="T11" fmla="*/ 0 h 154"/>
                <a:gd name="T12" fmla="*/ 0 w 4"/>
                <a:gd name="T13" fmla="*/ 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54">
                  <a:moveTo>
                    <a:pt x="0" y="2"/>
                  </a:moveTo>
                  <a:cubicBezTo>
                    <a:pt x="0" y="152"/>
                    <a:pt x="0" y="152"/>
                    <a:pt x="0" y="152"/>
                  </a:cubicBezTo>
                  <a:cubicBezTo>
                    <a:pt x="0" y="153"/>
                    <a:pt x="1" y="154"/>
                    <a:pt x="2" y="154"/>
                  </a:cubicBezTo>
                  <a:cubicBezTo>
                    <a:pt x="3" y="154"/>
                    <a:pt x="4" y="153"/>
                    <a:pt x="4" y="15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8" name="Freeform 1037"/>
            <p:cNvSpPr>
              <a:spLocks/>
            </p:cNvSpPr>
            <p:nvPr/>
          </p:nvSpPr>
          <p:spPr bwMode="auto">
            <a:xfrm>
              <a:off x="3078519" y="4487372"/>
              <a:ext cx="7332" cy="297343"/>
            </a:xfrm>
            <a:custGeom>
              <a:avLst/>
              <a:gdLst>
                <a:gd name="T0" fmla="*/ 0 w 4"/>
                <a:gd name="T1" fmla="*/ 2 h 154"/>
                <a:gd name="T2" fmla="*/ 0 w 4"/>
                <a:gd name="T3" fmla="*/ 152 h 154"/>
                <a:gd name="T4" fmla="*/ 2 w 4"/>
                <a:gd name="T5" fmla="*/ 154 h 154"/>
                <a:gd name="T6" fmla="*/ 4 w 4"/>
                <a:gd name="T7" fmla="*/ 152 h 154"/>
                <a:gd name="T8" fmla="*/ 4 w 4"/>
                <a:gd name="T9" fmla="*/ 2 h 154"/>
                <a:gd name="T10" fmla="*/ 2 w 4"/>
                <a:gd name="T11" fmla="*/ 0 h 154"/>
                <a:gd name="T12" fmla="*/ 0 w 4"/>
                <a:gd name="T13" fmla="*/ 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54">
                  <a:moveTo>
                    <a:pt x="0" y="2"/>
                  </a:moveTo>
                  <a:cubicBezTo>
                    <a:pt x="0" y="152"/>
                    <a:pt x="0" y="152"/>
                    <a:pt x="0" y="152"/>
                  </a:cubicBezTo>
                  <a:cubicBezTo>
                    <a:pt x="0" y="153"/>
                    <a:pt x="1" y="154"/>
                    <a:pt x="2" y="154"/>
                  </a:cubicBezTo>
                  <a:cubicBezTo>
                    <a:pt x="3" y="154"/>
                    <a:pt x="4" y="153"/>
                    <a:pt x="4" y="15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9" name="Freeform 1038"/>
            <p:cNvSpPr>
              <a:spLocks/>
            </p:cNvSpPr>
            <p:nvPr/>
          </p:nvSpPr>
          <p:spPr bwMode="auto">
            <a:xfrm>
              <a:off x="3078519" y="5067394"/>
              <a:ext cx="7332" cy="294899"/>
            </a:xfrm>
            <a:custGeom>
              <a:avLst/>
              <a:gdLst>
                <a:gd name="T0" fmla="*/ 0 w 4"/>
                <a:gd name="T1" fmla="*/ 2 h 153"/>
                <a:gd name="T2" fmla="*/ 0 w 4"/>
                <a:gd name="T3" fmla="*/ 151 h 153"/>
                <a:gd name="T4" fmla="*/ 2 w 4"/>
                <a:gd name="T5" fmla="*/ 153 h 153"/>
                <a:gd name="T6" fmla="*/ 4 w 4"/>
                <a:gd name="T7" fmla="*/ 151 h 153"/>
                <a:gd name="T8" fmla="*/ 4 w 4"/>
                <a:gd name="T9" fmla="*/ 2 h 153"/>
                <a:gd name="T10" fmla="*/ 2 w 4"/>
                <a:gd name="T11" fmla="*/ 0 h 153"/>
                <a:gd name="T12" fmla="*/ 0 w 4"/>
                <a:gd name="T13" fmla="*/ 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53">
                  <a:moveTo>
                    <a:pt x="0" y="2"/>
                  </a:moveTo>
                  <a:cubicBezTo>
                    <a:pt x="0" y="151"/>
                    <a:pt x="0" y="151"/>
                    <a:pt x="0" y="151"/>
                  </a:cubicBezTo>
                  <a:cubicBezTo>
                    <a:pt x="0" y="153"/>
                    <a:pt x="1" y="153"/>
                    <a:pt x="2" y="153"/>
                  </a:cubicBezTo>
                  <a:cubicBezTo>
                    <a:pt x="3" y="153"/>
                    <a:pt x="4" y="153"/>
                    <a:pt x="4" y="15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0" name="Freeform 1039"/>
            <p:cNvSpPr>
              <a:spLocks/>
            </p:cNvSpPr>
            <p:nvPr/>
          </p:nvSpPr>
          <p:spPr bwMode="auto">
            <a:xfrm>
              <a:off x="5191691" y="3222238"/>
              <a:ext cx="244392" cy="485525"/>
            </a:xfrm>
            <a:custGeom>
              <a:avLst/>
              <a:gdLst>
                <a:gd name="T0" fmla="*/ 2 w 127"/>
                <a:gd name="T1" fmla="*/ 252 h 252"/>
                <a:gd name="T2" fmla="*/ 127 w 127"/>
                <a:gd name="T3" fmla="*/ 126 h 252"/>
                <a:gd name="T4" fmla="*/ 2 w 127"/>
                <a:gd name="T5" fmla="*/ 0 h 252"/>
                <a:gd name="T6" fmla="*/ 0 w 127"/>
                <a:gd name="T7" fmla="*/ 2 h 252"/>
                <a:gd name="T8" fmla="*/ 2 w 127"/>
                <a:gd name="T9" fmla="*/ 4 h 252"/>
                <a:gd name="T10" fmla="*/ 123 w 127"/>
                <a:gd name="T11" fmla="*/ 126 h 252"/>
                <a:gd name="T12" fmla="*/ 2 w 127"/>
                <a:gd name="T13" fmla="*/ 248 h 252"/>
                <a:gd name="T14" fmla="*/ 0 w 127"/>
                <a:gd name="T15" fmla="*/ 250 h 252"/>
                <a:gd name="T16" fmla="*/ 2 w 127"/>
                <a:gd name="T17" fmla="*/ 25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" h="252">
                  <a:moveTo>
                    <a:pt x="2" y="252"/>
                  </a:moveTo>
                  <a:cubicBezTo>
                    <a:pt x="71" y="251"/>
                    <a:pt x="127" y="195"/>
                    <a:pt x="127" y="126"/>
                  </a:cubicBezTo>
                  <a:cubicBezTo>
                    <a:pt x="127" y="57"/>
                    <a:pt x="71" y="1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69" y="5"/>
                    <a:pt x="123" y="59"/>
                    <a:pt x="123" y="126"/>
                  </a:cubicBezTo>
                  <a:cubicBezTo>
                    <a:pt x="123" y="193"/>
                    <a:pt x="69" y="247"/>
                    <a:pt x="2" y="248"/>
                  </a:cubicBezTo>
                  <a:cubicBezTo>
                    <a:pt x="1" y="248"/>
                    <a:pt x="0" y="249"/>
                    <a:pt x="0" y="250"/>
                  </a:cubicBezTo>
                  <a:cubicBezTo>
                    <a:pt x="0" y="251"/>
                    <a:pt x="1" y="252"/>
                    <a:pt x="2" y="2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1" name="Freeform 1040"/>
            <p:cNvSpPr>
              <a:spLocks/>
            </p:cNvSpPr>
            <p:nvPr/>
          </p:nvSpPr>
          <p:spPr bwMode="auto">
            <a:xfrm>
              <a:off x="4649956" y="3803890"/>
              <a:ext cx="245206" cy="485525"/>
            </a:xfrm>
            <a:custGeom>
              <a:avLst/>
              <a:gdLst>
                <a:gd name="T0" fmla="*/ 2 w 127"/>
                <a:gd name="T1" fmla="*/ 252 h 252"/>
                <a:gd name="T2" fmla="*/ 127 w 127"/>
                <a:gd name="T3" fmla="*/ 126 h 252"/>
                <a:gd name="T4" fmla="*/ 2 w 127"/>
                <a:gd name="T5" fmla="*/ 0 h 252"/>
                <a:gd name="T6" fmla="*/ 0 w 127"/>
                <a:gd name="T7" fmla="*/ 2 h 252"/>
                <a:gd name="T8" fmla="*/ 2 w 127"/>
                <a:gd name="T9" fmla="*/ 4 h 252"/>
                <a:gd name="T10" fmla="*/ 123 w 127"/>
                <a:gd name="T11" fmla="*/ 126 h 252"/>
                <a:gd name="T12" fmla="*/ 2 w 127"/>
                <a:gd name="T13" fmla="*/ 248 h 252"/>
                <a:gd name="T14" fmla="*/ 0 w 127"/>
                <a:gd name="T15" fmla="*/ 250 h 252"/>
                <a:gd name="T16" fmla="*/ 2 w 127"/>
                <a:gd name="T17" fmla="*/ 25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" h="252">
                  <a:moveTo>
                    <a:pt x="2" y="252"/>
                  </a:moveTo>
                  <a:cubicBezTo>
                    <a:pt x="71" y="251"/>
                    <a:pt x="127" y="195"/>
                    <a:pt x="127" y="126"/>
                  </a:cubicBezTo>
                  <a:cubicBezTo>
                    <a:pt x="127" y="57"/>
                    <a:pt x="71" y="1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69" y="5"/>
                    <a:pt x="123" y="59"/>
                    <a:pt x="123" y="126"/>
                  </a:cubicBezTo>
                  <a:cubicBezTo>
                    <a:pt x="123" y="193"/>
                    <a:pt x="69" y="247"/>
                    <a:pt x="2" y="248"/>
                  </a:cubicBezTo>
                  <a:cubicBezTo>
                    <a:pt x="1" y="248"/>
                    <a:pt x="0" y="249"/>
                    <a:pt x="0" y="250"/>
                  </a:cubicBezTo>
                  <a:cubicBezTo>
                    <a:pt x="0" y="251"/>
                    <a:pt x="1" y="252"/>
                    <a:pt x="2" y="2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2" name="Freeform 1041"/>
            <p:cNvSpPr>
              <a:spLocks/>
            </p:cNvSpPr>
            <p:nvPr/>
          </p:nvSpPr>
          <p:spPr bwMode="auto">
            <a:xfrm>
              <a:off x="4902494" y="4967194"/>
              <a:ext cx="244392" cy="485525"/>
            </a:xfrm>
            <a:custGeom>
              <a:avLst/>
              <a:gdLst>
                <a:gd name="T0" fmla="*/ 2 w 127"/>
                <a:gd name="T1" fmla="*/ 252 h 252"/>
                <a:gd name="T2" fmla="*/ 127 w 127"/>
                <a:gd name="T3" fmla="*/ 126 h 252"/>
                <a:gd name="T4" fmla="*/ 2 w 127"/>
                <a:gd name="T5" fmla="*/ 0 h 252"/>
                <a:gd name="T6" fmla="*/ 0 w 127"/>
                <a:gd name="T7" fmla="*/ 2 h 252"/>
                <a:gd name="T8" fmla="*/ 2 w 127"/>
                <a:gd name="T9" fmla="*/ 4 h 252"/>
                <a:gd name="T10" fmla="*/ 123 w 127"/>
                <a:gd name="T11" fmla="*/ 126 h 252"/>
                <a:gd name="T12" fmla="*/ 2 w 127"/>
                <a:gd name="T13" fmla="*/ 248 h 252"/>
                <a:gd name="T14" fmla="*/ 0 w 127"/>
                <a:gd name="T15" fmla="*/ 250 h 252"/>
                <a:gd name="T16" fmla="*/ 2 w 127"/>
                <a:gd name="T17" fmla="*/ 25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" h="252">
                  <a:moveTo>
                    <a:pt x="2" y="252"/>
                  </a:moveTo>
                  <a:cubicBezTo>
                    <a:pt x="71" y="251"/>
                    <a:pt x="127" y="195"/>
                    <a:pt x="127" y="126"/>
                  </a:cubicBezTo>
                  <a:cubicBezTo>
                    <a:pt x="127" y="57"/>
                    <a:pt x="71" y="1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69" y="5"/>
                    <a:pt x="123" y="59"/>
                    <a:pt x="123" y="126"/>
                  </a:cubicBezTo>
                  <a:cubicBezTo>
                    <a:pt x="123" y="193"/>
                    <a:pt x="69" y="247"/>
                    <a:pt x="2" y="248"/>
                  </a:cubicBezTo>
                  <a:cubicBezTo>
                    <a:pt x="1" y="248"/>
                    <a:pt x="0" y="249"/>
                    <a:pt x="0" y="250"/>
                  </a:cubicBezTo>
                  <a:cubicBezTo>
                    <a:pt x="0" y="251"/>
                    <a:pt x="1" y="252"/>
                    <a:pt x="2" y="2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3" name="Freeform 1042"/>
            <p:cNvSpPr>
              <a:spLocks/>
            </p:cNvSpPr>
            <p:nvPr/>
          </p:nvSpPr>
          <p:spPr bwMode="auto">
            <a:xfrm>
              <a:off x="4143251" y="4385542"/>
              <a:ext cx="245206" cy="485525"/>
            </a:xfrm>
            <a:custGeom>
              <a:avLst/>
              <a:gdLst>
                <a:gd name="T0" fmla="*/ 2 w 127"/>
                <a:gd name="T1" fmla="*/ 252 h 252"/>
                <a:gd name="T2" fmla="*/ 127 w 127"/>
                <a:gd name="T3" fmla="*/ 126 h 252"/>
                <a:gd name="T4" fmla="*/ 2 w 127"/>
                <a:gd name="T5" fmla="*/ 0 h 252"/>
                <a:gd name="T6" fmla="*/ 0 w 127"/>
                <a:gd name="T7" fmla="*/ 2 h 252"/>
                <a:gd name="T8" fmla="*/ 2 w 127"/>
                <a:gd name="T9" fmla="*/ 4 h 252"/>
                <a:gd name="T10" fmla="*/ 123 w 127"/>
                <a:gd name="T11" fmla="*/ 126 h 252"/>
                <a:gd name="T12" fmla="*/ 2 w 127"/>
                <a:gd name="T13" fmla="*/ 248 h 252"/>
                <a:gd name="T14" fmla="*/ 0 w 127"/>
                <a:gd name="T15" fmla="*/ 250 h 252"/>
                <a:gd name="T16" fmla="*/ 2 w 127"/>
                <a:gd name="T17" fmla="*/ 25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" h="252">
                  <a:moveTo>
                    <a:pt x="2" y="252"/>
                  </a:moveTo>
                  <a:cubicBezTo>
                    <a:pt x="71" y="251"/>
                    <a:pt x="127" y="195"/>
                    <a:pt x="127" y="126"/>
                  </a:cubicBezTo>
                  <a:cubicBezTo>
                    <a:pt x="127" y="57"/>
                    <a:pt x="71" y="1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69" y="5"/>
                    <a:pt x="123" y="59"/>
                    <a:pt x="123" y="126"/>
                  </a:cubicBezTo>
                  <a:cubicBezTo>
                    <a:pt x="123" y="193"/>
                    <a:pt x="69" y="247"/>
                    <a:pt x="2" y="248"/>
                  </a:cubicBezTo>
                  <a:cubicBezTo>
                    <a:pt x="1" y="248"/>
                    <a:pt x="0" y="249"/>
                    <a:pt x="0" y="250"/>
                  </a:cubicBezTo>
                  <a:cubicBezTo>
                    <a:pt x="0" y="251"/>
                    <a:pt x="1" y="252"/>
                    <a:pt x="2" y="2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4" name="Freeform 1043"/>
            <p:cNvSpPr>
              <a:spLocks/>
            </p:cNvSpPr>
            <p:nvPr/>
          </p:nvSpPr>
          <p:spPr bwMode="auto">
            <a:xfrm>
              <a:off x="4006392" y="2639772"/>
              <a:ext cx="245206" cy="485525"/>
            </a:xfrm>
            <a:custGeom>
              <a:avLst/>
              <a:gdLst>
                <a:gd name="T0" fmla="*/ 2 w 127"/>
                <a:gd name="T1" fmla="*/ 252 h 252"/>
                <a:gd name="T2" fmla="*/ 127 w 127"/>
                <a:gd name="T3" fmla="*/ 126 h 252"/>
                <a:gd name="T4" fmla="*/ 2 w 127"/>
                <a:gd name="T5" fmla="*/ 0 h 252"/>
                <a:gd name="T6" fmla="*/ 0 w 127"/>
                <a:gd name="T7" fmla="*/ 2 h 252"/>
                <a:gd name="T8" fmla="*/ 2 w 127"/>
                <a:gd name="T9" fmla="*/ 4 h 252"/>
                <a:gd name="T10" fmla="*/ 123 w 127"/>
                <a:gd name="T11" fmla="*/ 126 h 252"/>
                <a:gd name="T12" fmla="*/ 2 w 127"/>
                <a:gd name="T13" fmla="*/ 248 h 252"/>
                <a:gd name="T14" fmla="*/ 0 w 127"/>
                <a:gd name="T15" fmla="*/ 250 h 252"/>
                <a:gd name="T16" fmla="*/ 2 w 127"/>
                <a:gd name="T17" fmla="*/ 25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" h="252">
                  <a:moveTo>
                    <a:pt x="2" y="252"/>
                  </a:moveTo>
                  <a:cubicBezTo>
                    <a:pt x="71" y="251"/>
                    <a:pt x="127" y="195"/>
                    <a:pt x="127" y="126"/>
                  </a:cubicBezTo>
                  <a:cubicBezTo>
                    <a:pt x="127" y="57"/>
                    <a:pt x="71" y="1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69" y="5"/>
                    <a:pt x="123" y="59"/>
                    <a:pt x="123" y="126"/>
                  </a:cubicBezTo>
                  <a:cubicBezTo>
                    <a:pt x="123" y="193"/>
                    <a:pt x="69" y="247"/>
                    <a:pt x="2" y="248"/>
                  </a:cubicBezTo>
                  <a:cubicBezTo>
                    <a:pt x="1" y="248"/>
                    <a:pt x="0" y="249"/>
                    <a:pt x="0" y="250"/>
                  </a:cubicBezTo>
                  <a:cubicBezTo>
                    <a:pt x="0" y="251"/>
                    <a:pt x="1" y="252"/>
                    <a:pt x="2" y="2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1051" name="Group 1050"/>
            <p:cNvGrpSpPr/>
            <p:nvPr/>
          </p:nvGrpSpPr>
          <p:grpSpPr>
            <a:xfrm>
              <a:off x="497872" y="4806689"/>
              <a:ext cx="464344" cy="465138"/>
              <a:chOff x="9145588" y="4435475"/>
              <a:chExt cx="464344" cy="465138"/>
            </a:xfrm>
            <a:solidFill>
              <a:schemeClr val="bg2"/>
            </a:solidFill>
          </p:grpSpPr>
          <p:sp>
            <p:nvSpPr>
              <p:cNvPr id="1052" name="AutoShape 7"/>
              <p:cNvSpPr>
                <a:spLocks/>
              </p:cNvSpPr>
              <p:nvPr/>
            </p:nvSpPr>
            <p:spPr bwMode="auto">
              <a:xfrm>
                <a:off x="9145588" y="4435475"/>
                <a:ext cx="464344" cy="465138"/>
              </a:xfrm>
              <a:custGeom>
                <a:avLst/>
                <a:gdLst>
                  <a:gd name="T0" fmla="+- 0 10800 1271"/>
                  <a:gd name="T1" fmla="*/ T0 w 19058"/>
                  <a:gd name="T2" fmla="+- 0 10799 1270"/>
                  <a:gd name="T3" fmla="*/ 10799 h 19059"/>
                  <a:gd name="T4" fmla="+- 0 10800 1271"/>
                  <a:gd name="T5" fmla="*/ T4 w 19058"/>
                  <a:gd name="T6" fmla="+- 0 10799 1270"/>
                  <a:gd name="T7" fmla="*/ 10799 h 19059"/>
                  <a:gd name="T8" fmla="+- 0 10800 1271"/>
                  <a:gd name="T9" fmla="*/ T8 w 19058"/>
                  <a:gd name="T10" fmla="+- 0 10799 1270"/>
                  <a:gd name="T11" fmla="*/ 10799 h 19059"/>
                  <a:gd name="T12" fmla="+- 0 10800 1271"/>
                  <a:gd name="T13" fmla="*/ T12 w 19058"/>
                  <a:gd name="T14" fmla="+- 0 10799 1270"/>
                  <a:gd name="T15" fmla="*/ 10799 h 1905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8" h="19059">
                    <a:moveTo>
                      <a:pt x="6430" y="17268"/>
                    </a:moveTo>
                    <a:cubicBezTo>
                      <a:pt x="2162" y="15559"/>
                      <a:pt x="82" y="10698"/>
                      <a:pt x="1790" y="6431"/>
                    </a:cubicBezTo>
                    <a:cubicBezTo>
                      <a:pt x="3499" y="2164"/>
                      <a:pt x="8360" y="81"/>
                      <a:pt x="12627" y="1791"/>
                    </a:cubicBezTo>
                    <a:cubicBezTo>
                      <a:pt x="16894" y="3499"/>
                      <a:pt x="18975" y="8361"/>
                      <a:pt x="17267" y="12628"/>
                    </a:cubicBezTo>
                    <a:cubicBezTo>
                      <a:pt x="15558" y="16895"/>
                      <a:pt x="10696" y="18976"/>
                      <a:pt x="6430" y="17268"/>
                    </a:cubicBezTo>
                    <a:moveTo>
                      <a:pt x="13070" y="685"/>
                    </a:moveTo>
                    <a:cubicBezTo>
                      <a:pt x="8186" y="-1270"/>
                      <a:pt x="2641" y="1103"/>
                      <a:pt x="685" y="5987"/>
                    </a:cubicBezTo>
                    <a:cubicBezTo>
                      <a:pt x="-1271" y="10872"/>
                      <a:pt x="1103" y="16418"/>
                      <a:pt x="5987" y="18373"/>
                    </a:cubicBezTo>
                    <a:cubicBezTo>
                      <a:pt x="10871" y="20330"/>
                      <a:pt x="16416" y="17955"/>
                      <a:pt x="18373" y="13071"/>
                    </a:cubicBezTo>
                    <a:cubicBezTo>
                      <a:pt x="20329" y="8186"/>
                      <a:pt x="17954" y="2641"/>
                      <a:pt x="13070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53" name="AutoShape 8"/>
              <p:cNvSpPr>
                <a:spLocks/>
              </p:cNvSpPr>
              <p:nvPr/>
            </p:nvSpPr>
            <p:spPr bwMode="auto">
              <a:xfrm>
                <a:off x="9348788" y="4638675"/>
                <a:ext cx="57944" cy="57944"/>
              </a:xfrm>
              <a:custGeom>
                <a:avLst/>
                <a:gdLst>
                  <a:gd name="T0" fmla="+- 0 10801 1272"/>
                  <a:gd name="T1" fmla="*/ T0 w 19059"/>
                  <a:gd name="T2" fmla="+- 0 10800 1272"/>
                  <a:gd name="T3" fmla="*/ 10800 h 19056"/>
                  <a:gd name="T4" fmla="+- 0 10801 1272"/>
                  <a:gd name="T5" fmla="*/ T4 w 19059"/>
                  <a:gd name="T6" fmla="+- 0 10800 1272"/>
                  <a:gd name="T7" fmla="*/ 10800 h 19056"/>
                  <a:gd name="T8" fmla="+- 0 10801 1272"/>
                  <a:gd name="T9" fmla="*/ T8 w 19059"/>
                  <a:gd name="T10" fmla="+- 0 10800 1272"/>
                  <a:gd name="T11" fmla="*/ 10800 h 19056"/>
                  <a:gd name="T12" fmla="+- 0 10801 1272"/>
                  <a:gd name="T13" fmla="*/ T12 w 19059"/>
                  <a:gd name="T14" fmla="+- 0 10800 1272"/>
                  <a:gd name="T15" fmla="*/ 10800 h 1905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6">
                    <a:moveTo>
                      <a:pt x="7753" y="13951"/>
                    </a:moveTo>
                    <a:cubicBezTo>
                      <a:pt x="5315" y="12969"/>
                      <a:pt x="4129" y="10197"/>
                      <a:pt x="5101" y="7755"/>
                    </a:cubicBezTo>
                    <a:cubicBezTo>
                      <a:pt x="6083" y="5323"/>
                      <a:pt x="8860" y="4132"/>
                      <a:pt x="11298" y="5104"/>
                    </a:cubicBezTo>
                    <a:cubicBezTo>
                      <a:pt x="13735" y="6081"/>
                      <a:pt x="14926" y="8858"/>
                      <a:pt x="13949" y="11300"/>
                    </a:cubicBezTo>
                    <a:cubicBezTo>
                      <a:pt x="12972" y="13737"/>
                      <a:pt x="10195" y="14923"/>
                      <a:pt x="7753" y="13951"/>
                    </a:cubicBezTo>
                    <a:moveTo>
                      <a:pt x="13070" y="686"/>
                    </a:moveTo>
                    <a:cubicBezTo>
                      <a:pt x="8190" y="-1272"/>
                      <a:pt x="2640" y="1104"/>
                      <a:pt x="686" y="5988"/>
                    </a:cubicBezTo>
                    <a:cubicBezTo>
                      <a:pt x="-1272" y="10872"/>
                      <a:pt x="1105" y="16416"/>
                      <a:pt x="5985" y="18369"/>
                    </a:cubicBezTo>
                    <a:cubicBezTo>
                      <a:pt x="10870" y="20328"/>
                      <a:pt x="16415" y="17951"/>
                      <a:pt x="18374" y="13072"/>
                    </a:cubicBezTo>
                    <a:cubicBezTo>
                      <a:pt x="20328" y="8188"/>
                      <a:pt x="17960" y="2644"/>
                      <a:pt x="13070" y="68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54" name="AutoShape 9"/>
              <p:cNvSpPr>
                <a:spLocks/>
              </p:cNvSpPr>
              <p:nvPr/>
            </p:nvSpPr>
            <p:spPr bwMode="auto">
              <a:xfrm>
                <a:off x="9290050" y="4580732"/>
                <a:ext cx="174625" cy="174625"/>
              </a:xfrm>
              <a:custGeom>
                <a:avLst/>
                <a:gdLst>
                  <a:gd name="T0" fmla="+- 0 10800 1271"/>
                  <a:gd name="T1" fmla="*/ T0 w 19059"/>
                  <a:gd name="T2" fmla="+- 0 10800 1271"/>
                  <a:gd name="T3" fmla="*/ 10800 h 19058"/>
                  <a:gd name="T4" fmla="+- 0 10800 1271"/>
                  <a:gd name="T5" fmla="*/ T4 w 19059"/>
                  <a:gd name="T6" fmla="+- 0 10800 1271"/>
                  <a:gd name="T7" fmla="*/ 10800 h 19058"/>
                  <a:gd name="T8" fmla="+- 0 10800 1271"/>
                  <a:gd name="T9" fmla="*/ T8 w 19059"/>
                  <a:gd name="T10" fmla="+- 0 10800 1271"/>
                  <a:gd name="T11" fmla="*/ 10800 h 19058"/>
                  <a:gd name="T12" fmla="+- 0 10800 1271"/>
                  <a:gd name="T13" fmla="*/ T12 w 19059"/>
                  <a:gd name="T14" fmla="+- 0 10800 1271"/>
                  <a:gd name="T15" fmla="*/ 10800 h 1905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8">
                    <a:moveTo>
                      <a:pt x="7169" y="15424"/>
                    </a:moveTo>
                    <a:cubicBezTo>
                      <a:pt x="3916" y="14123"/>
                      <a:pt x="2331" y="10417"/>
                      <a:pt x="3632" y="7167"/>
                    </a:cubicBezTo>
                    <a:cubicBezTo>
                      <a:pt x="4934" y="3917"/>
                      <a:pt x="8638" y="2331"/>
                      <a:pt x="11889" y="3632"/>
                    </a:cubicBezTo>
                    <a:cubicBezTo>
                      <a:pt x="15141" y="4934"/>
                      <a:pt x="16728" y="8640"/>
                      <a:pt x="15425" y="11890"/>
                    </a:cubicBezTo>
                    <a:cubicBezTo>
                      <a:pt x="14124" y="15140"/>
                      <a:pt x="10419" y="16728"/>
                      <a:pt x="7169" y="15424"/>
                    </a:cubicBezTo>
                    <a:moveTo>
                      <a:pt x="13071" y="685"/>
                    </a:moveTo>
                    <a:cubicBezTo>
                      <a:pt x="8186" y="-1271"/>
                      <a:pt x="2639" y="1104"/>
                      <a:pt x="686" y="5987"/>
                    </a:cubicBezTo>
                    <a:cubicBezTo>
                      <a:pt x="-1271" y="10871"/>
                      <a:pt x="1104" y="16416"/>
                      <a:pt x="5987" y="18372"/>
                    </a:cubicBezTo>
                    <a:cubicBezTo>
                      <a:pt x="10874" y="20329"/>
                      <a:pt x="16418" y="17955"/>
                      <a:pt x="18375" y="13070"/>
                    </a:cubicBezTo>
                    <a:cubicBezTo>
                      <a:pt x="20328" y="8186"/>
                      <a:pt x="17956" y="2641"/>
                      <a:pt x="13071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55" name="AutoShape 10"/>
              <p:cNvSpPr>
                <a:spLocks/>
              </p:cNvSpPr>
              <p:nvPr/>
            </p:nvSpPr>
            <p:spPr bwMode="auto">
              <a:xfrm>
                <a:off x="9406732" y="4696619"/>
                <a:ext cx="72231" cy="74613"/>
              </a:xfrm>
              <a:custGeom>
                <a:avLst/>
                <a:gdLst>
                  <a:gd name="T0" fmla="+- 0 10804 288"/>
                  <a:gd name="T1" fmla="*/ T0 w 21033"/>
                  <a:gd name="T2" fmla="+- 0 10798 277"/>
                  <a:gd name="T3" fmla="*/ 10798 h 21043"/>
                  <a:gd name="T4" fmla="+- 0 10804 288"/>
                  <a:gd name="T5" fmla="*/ T4 w 21033"/>
                  <a:gd name="T6" fmla="+- 0 10798 277"/>
                  <a:gd name="T7" fmla="*/ 10798 h 21043"/>
                  <a:gd name="T8" fmla="+- 0 10804 288"/>
                  <a:gd name="T9" fmla="*/ T8 w 21033"/>
                  <a:gd name="T10" fmla="+- 0 10798 277"/>
                  <a:gd name="T11" fmla="*/ 10798 h 21043"/>
                  <a:gd name="T12" fmla="+- 0 10804 288"/>
                  <a:gd name="T13" fmla="*/ T12 w 21033"/>
                  <a:gd name="T14" fmla="+- 0 10798 277"/>
                  <a:gd name="T15" fmla="*/ 10798 h 2104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3" h="21043">
                    <a:moveTo>
                      <a:pt x="20881" y="2825"/>
                    </a:moveTo>
                    <a:cubicBezTo>
                      <a:pt x="21312" y="1771"/>
                      <a:pt x="20787" y="572"/>
                      <a:pt x="19713" y="149"/>
                    </a:cubicBezTo>
                    <a:cubicBezTo>
                      <a:pt x="18636" y="-277"/>
                      <a:pt x="17414" y="238"/>
                      <a:pt x="16984" y="1296"/>
                    </a:cubicBezTo>
                    <a:lnTo>
                      <a:pt x="16980" y="1292"/>
                    </a:lnTo>
                    <a:cubicBezTo>
                      <a:pt x="13964" y="8692"/>
                      <a:pt x="8182" y="14184"/>
                      <a:pt x="1269" y="17089"/>
                    </a:cubicBezTo>
                    <a:cubicBezTo>
                      <a:pt x="207" y="17536"/>
                      <a:pt x="-288" y="18747"/>
                      <a:pt x="170" y="19789"/>
                    </a:cubicBezTo>
                    <a:cubicBezTo>
                      <a:pt x="629" y="20840"/>
                      <a:pt x="1863" y="21323"/>
                      <a:pt x="2924" y="20876"/>
                    </a:cubicBezTo>
                    <a:cubicBezTo>
                      <a:pt x="2961" y="20860"/>
                      <a:pt x="2982" y="20828"/>
                      <a:pt x="3014" y="20815"/>
                    </a:cubicBezTo>
                    <a:cubicBezTo>
                      <a:pt x="10874" y="17480"/>
                      <a:pt x="17451" y="11227"/>
                      <a:pt x="20877" y="2825"/>
                    </a:cubicBezTo>
                    <a:cubicBezTo>
                      <a:pt x="20877" y="2825"/>
                      <a:pt x="20881" y="2825"/>
                      <a:pt x="20881" y="282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56" name="AutoShape 11"/>
              <p:cNvSpPr>
                <a:spLocks/>
              </p:cNvSpPr>
              <p:nvPr/>
            </p:nvSpPr>
            <p:spPr bwMode="auto">
              <a:xfrm>
                <a:off x="9435307" y="4725988"/>
                <a:ext cx="103981" cy="106363"/>
              </a:xfrm>
              <a:custGeom>
                <a:avLst/>
                <a:gdLst>
                  <a:gd name="T0" fmla="+- 0 10803 203"/>
                  <a:gd name="T1" fmla="*/ T0 w 21201"/>
                  <a:gd name="T2" fmla="+- 0 10798 194"/>
                  <a:gd name="T3" fmla="*/ 10798 h 21209"/>
                  <a:gd name="T4" fmla="+- 0 10803 203"/>
                  <a:gd name="T5" fmla="*/ T4 w 21201"/>
                  <a:gd name="T6" fmla="+- 0 10798 194"/>
                  <a:gd name="T7" fmla="*/ 10798 h 21209"/>
                  <a:gd name="T8" fmla="+- 0 10803 203"/>
                  <a:gd name="T9" fmla="*/ T8 w 21201"/>
                  <a:gd name="T10" fmla="+- 0 10798 194"/>
                  <a:gd name="T11" fmla="*/ 10798 h 21209"/>
                  <a:gd name="T12" fmla="+- 0 10803 203"/>
                  <a:gd name="T13" fmla="*/ T12 w 21201"/>
                  <a:gd name="T14" fmla="+- 0 10798 194"/>
                  <a:gd name="T15" fmla="*/ 10798 h 2120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201" h="21209">
                    <a:moveTo>
                      <a:pt x="20267" y="104"/>
                    </a:moveTo>
                    <a:cubicBezTo>
                      <a:pt x="19508" y="-194"/>
                      <a:pt x="18645" y="169"/>
                      <a:pt x="18339" y="912"/>
                    </a:cubicBezTo>
                    <a:cubicBezTo>
                      <a:pt x="14991" y="9110"/>
                      <a:pt x="8568" y="15198"/>
                      <a:pt x="894" y="18420"/>
                    </a:cubicBezTo>
                    <a:cubicBezTo>
                      <a:pt x="144" y="18735"/>
                      <a:pt x="-203" y="19589"/>
                      <a:pt x="121" y="20327"/>
                    </a:cubicBezTo>
                    <a:cubicBezTo>
                      <a:pt x="442" y="21068"/>
                      <a:pt x="1314" y="21406"/>
                      <a:pt x="2067" y="21090"/>
                    </a:cubicBezTo>
                    <a:cubicBezTo>
                      <a:pt x="2102" y="21073"/>
                      <a:pt x="2125" y="21042"/>
                      <a:pt x="2159" y="21025"/>
                    </a:cubicBezTo>
                    <a:cubicBezTo>
                      <a:pt x="10491" y="17500"/>
                      <a:pt x="17461" y="10881"/>
                      <a:pt x="21095" y="1994"/>
                    </a:cubicBezTo>
                    <a:cubicBezTo>
                      <a:pt x="21397" y="1250"/>
                      <a:pt x="21026" y="404"/>
                      <a:pt x="20267" y="10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57" name="AutoShape 12"/>
              <p:cNvSpPr>
                <a:spLocks/>
              </p:cNvSpPr>
              <p:nvPr/>
            </p:nvSpPr>
            <p:spPr bwMode="auto">
              <a:xfrm>
                <a:off x="9421019" y="4711700"/>
                <a:ext cx="88106" cy="89694"/>
              </a:xfrm>
              <a:custGeom>
                <a:avLst/>
                <a:gdLst>
                  <a:gd name="T0" fmla="+- 0 10802 238"/>
                  <a:gd name="T1" fmla="*/ T0 w 21128"/>
                  <a:gd name="T2" fmla="+- 0 10797 227"/>
                  <a:gd name="T3" fmla="*/ 10797 h 21141"/>
                  <a:gd name="T4" fmla="+- 0 10802 238"/>
                  <a:gd name="T5" fmla="*/ T4 w 21128"/>
                  <a:gd name="T6" fmla="+- 0 10797 227"/>
                  <a:gd name="T7" fmla="*/ 10797 h 21141"/>
                  <a:gd name="T8" fmla="+- 0 10802 238"/>
                  <a:gd name="T9" fmla="*/ T8 w 21128"/>
                  <a:gd name="T10" fmla="+- 0 10797 227"/>
                  <a:gd name="T11" fmla="*/ 10797 h 21141"/>
                  <a:gd name="T12" fmla="+- 0 10802 238"/>
                  <a:gd name="T13" fmla="*/ T12 w 21128"/>
                  <a:gd name="T14" fmla="+- 0 10797 227"/>
                  <a:gd name="T15" fmla="*/ 10797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8" h="21141">
                    <a:moveTo>
                      <a:pt x="20035" y="122"/>
                    </a:moveTo>
                    <a:cubicBezTo>
                      <a:pt x="19142" y="-227"/>
                      <a:pt x="18134" y="195"/>
                      <a:pt x="17778" y="1071"/>
                    </a:cubicBezTo>
                    <a:cubicBezTo>
                      <a:pt x="14571" y="8936"/>
                      <a:pt x="8412" y="14778"/>
                      <a:pt x="1051" y="17867"/>
                    </a:cubicBezTo>
                    <a:lnTo>
                      <a:pt x="1054" y="17867"/>
                    </a:lnTo>
                    <a:cubicBezTo>
                      <a:pt x="172" y="18240"/>
                      <a:pt x="-238" y="19242"/>
                      <a:pt x="142" y="20108"/>
                    </a:cubicBezTo>
                    <a:cubicBezTo>
                      <a:pt x="522" y="20973"/>
                      <a:pt x="1543" y="21372"/>
                      <a:pt x="2425" y="21003"/>
                    </a:cubicBezTo>
                    <a:cubicBezTo>
                      <a:pt x="2459" y="20986"/>
                      <a:pt x="2476" y="20956"/>
                      <a:pt x="2514" y="20936"/>
                    </a:cubicBezTo>
                    <a:cubicBezTo>
                      <a:pt x="10651" y="17491"/>
                      <a:pt x="17459" y="11027"/>
                      <a:pt x="21002" y="2339"/>
                    </a:cubicBezTo>
                    <a:cubicBezTo>
                      <a:pt x="21361" y="1463"/>
                      <a:pt x="20927" y="472"/>
                      <a:pt x="20035" y="12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58" name="AutoShape 13"/>
              <p:cNvSpPr>
                <a:spLocks/>
              </p:cNvSpPr>
              <p:nvPr/>
            </p:nvSpPr>
            <p:spPr bwMode="auto">
              <a:xfrm>
                <a:off x="9275763" y="4566444"/>
                <a:ext cx="73025" cy="73819"/>
              </a:xfrm>
              <a:custGeom>
                <a:avLst/>
                <a:gdLst>
                  <a:gd name="T0" fmla="+- 0 10797 278"/>
                  <a:gd name="T1" fmla="*/ T0 w 21039"/>
                  <a:gd name="T2" fmla="+- 0 10803 281"/>
                  <a:gd name="T3" fmla="*/ 10803 h 21044"/>
                  <a:gd name="T4" fmla="+- 0 10797 278"/>
                  <a:gd name="T5" fmla="*/ T4 w 21039"/>
                  <a:gd name="T6" fmla="+- 0 10803 281"/>
                  <a:gd name="T7" fmla="*/ 10803 h 21044"/>
                  <a:gd name="T8" fmla="+- 0 10797 278"/>
                  <a:gd name="T9" fmla="*/ T8 w 21039"/>
                  <a:gd name="T10" fmla="+- 0 10803 281"/>
                  <a:gd name="T11" fmla="*/ 10803 h 21044"/>
                  <a:gd name="T12" fmla="+- 0 10797 278"/>
                  <a:gd name="T13" fmla="*/ T12 w 21039"/>
                  <a:gd name="T14" fmla="+- 0 10803 281"/>
                  <a:gd name="T15" fmla="*/ 10803 h 21044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9" h="21044">
                    <a:moveTo>
                      <a:pt x="20871" y="1248"/>
                    </a:moveTo>
                    <a:cubicBezTo>
                      <a:pt x="20411" y="197"/>
                      <a:pt x="19177" y="-281"/>
                      <a:pt x="18112" y="169"/>
                    </a:cubicBezTo>
                    <a:cubicBezTo>
                      <a:pt x="18075" y="181"/>
                      <a:pt x="18050" y="214"/>
                      <a:pt x="18021" y="226"/>
                    </a:cubicBezTo>
                    <a:cubicBezTo>
                      <a:pt x="10159" y="3562"/>
                      <a:pt x="3583" y="9820"/>
                      <a:pt x="152" y="18220"/>
                    </a:cubicBezTo>
                    <a:lnTo>
                      <a:pt x="148" y="18220"/>
                    </a:lnTo>
                    <a:cubicBezTo>
                      <a:pt x="-278" y="19278"/>
                      <a:pt x="242" y="20473"/>
                      <a:pt x="1320" y="20896"/>
                    </a:cubicBezTo>
                    <a:cubicBezTo>
                      <a:pt x="2398" y="21318"/>
                      <a:pt x="3620" y="20803"/>
                      <a:pt x="4046" y="19749"/>
                    </a:cubicBezTo>
                    <a:lnTo>
                      <a:pt x="4051" y="19749"/>
                    </a:lnTo>
                    <a:cubicBezTo>
                      <a:pt x="7068" y="12356"/>
                      <a:pt x="12856" y="6858"/>
                      <a:pt x="19764" y="3956"/>
                    </a:cubicBezTo>
                    <a:cubicBezTo>
                      <a:pt x="20830" y="3506"/>
                      <a:pt x="21322" y="2298"/>
                      <a:pt x="20871" y="124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59" name="AutoShape 14"/>
              <p:cNvSpPr>
                <a:spLocks/>
              </p:cNvSpPr>
              <p:nvPr/>
            </p:nvSpPr>
            <p:spPr bwMode="auto">
              <a:xfrm>
                <a:off x="9217819" y="4508500"/>
                <a:ext cx="103981" cy="105569"/>
              </a:xfrm>
              <a:custGeom>
                <a:avLst/>
                <a:gdLst>
                  <a:gd name="T0" fmla="+- 0 10797 198"/>
                  <a:gd name="T1" fmla="*/ T0 w 21199"/>
                  <a:gd name="T2" fmla="+- 0 10802 198"/>
                  <a:gd name="T3" fmla="*/ 10802 h 21208"/>
                  <a:gd name="T4" fmla="+- 0 10797 198"/>
                  <a:gd name="T5" fmla="*/ T4 w 21199"/>
                  <a:gd name="T6" fmla="+- 0 10802 198"/>
                  <a:gd name="T7" fmla="*/ 10802 h 21208"/>
                  <a:gd name="T8" fmla="+- 0 10797 198"/>
                  <a:gd name="T9" fmla="*/ T8 w 21199"/>
                  <a:gd name="T10" fmla="+- 0 10802 198"/>
                  <a:gd name="T11" fmla="*/ 10802 h 21208"/>
                  <a:gd name="T12" fmla="+- 0 10797 198"/>
                  <a:gd name="T13" fmla="*/ T12 w 21199"/>
                  <a:gd name="T14" fmla="+- 0 10802 198"/>
                  <a:gd name="T15" fmla="*/ 10802 h 2120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99" h="21208">
                    <a:moveTo>
                      <a:pt x="21077" y="880"/>
                    </a:moveTo>
                    <a:cubicBezTo>
                      <a:pt x="20753" y="142"/>
                      <a:pt x="19881" y="-198"/>
                      <a:pt x="19129" y="117"/>
                    </a:cubicBezTo>
                    <a:cubicBezTo>
                      <a:pt x="19097" y="131"/>
                      <a:pt x="19071" y="162"/>
                      <a:pt x="19039" y="179"/>
                    </a:cubicBezTo>
                    <a:cubicBezTo>
                      <a:pt x="10706" y="3707"/>
                      <a:pt x="3739" y="10322"/>
                      <a:pt x="106" y="19208"/>
                    </a:cubicBezTo>
                    <a:cubicBezTo>
                      <a:pt x="-198" y="19957"/>
                      <a:pt x="172" y="20803"/>
                      <a:pt x="934" y="21101"/>
                    </a:cubicBezTo>
                    <a:cubicBezTo>
                      <a:pt x="1689" y="21401"/>
                      <a:pt x="2552" y="21041"/>
                      <a:pt x="2859" y="20292"/>
                    </a:cubicBezTo>
                    <a:cubicBezTo>
                      <a:pt x="6206" y="12096"/>
                      <a:pt x="12625" y="6008"/>
                      <a:pt x="20301" y="2787"/>
                    </a:cubicBezTo>
                    <a:cubicBezTo>
                      <a:pt x="21051" y="2469"/>
                      <a:pt x="21402" y="1618"/>
                      <a:pt x="21077" y="88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60" name="AutoShape 15"/>
              <p:cNvSpPr>
                <a:spLocks/>
              </p:cNvSpPr>
              <p:nvPr/>
            </p:nvSpPr>
            <p:spPr bwMode="auto">
              <a:xfrm>
                <a:off x="9247188" y="4537075"/>
                <a:ext cx="88107" cy="90488"/>
              </a:xfrm>
              <a:custGeom>
                <a:avLst/>
                <a:gdLst>
                  <a:gd name="T0" fmla="+- 0 10796 232"/>
                  <a:gd name="T1" fmla="*/ T0 w 21129"/>
                  <a:gd name="T2" fmla="+- 0 10804 234"/>
                  <a:gd name="T3" fmla="*/ 10804 h 21141"/>
                  <a:gd name="T4" fmla="+- 0 10796 232"/>
                  <a:gd name="T5" fmla="*/ T4 w 21129"/>
                  <a:gd name="T6" fmla="+- 0 10804 234"/>
                  <a:gd name="T7" fmla="*/ 10804 h 21141"/>
                  <a:gd name="T8" fmla="+- 0 10796 232"/>
                  <a:gd name="T9" fmla="*/ T8 w 21129"/>
                  <a:gd name="T10" fmla="+- 0 10804 234"/>
                  <a:gd name="T11" fmla="*/ 10804 h 21141"/>
                  <a:gd name="T12" fmla="+- 0 10796 232"/>
                  <a:gd name="T13" fmla="*/ T12 w 21129"/>
                  <a:gd name="T14" fmla="+- 0 10804 234"/>
                  <a:gd name="T15" fmla="*/ 10804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9" h="21141">
                    <a:moveTo>
                      <a:pt x="20075" y="3267"/>
                    </a:moveTo>
                    <a:cubicBezTo>
                      <a:pt x="20953" y="2898"/>
                      <a:pt x="21368" y="1899"/>
                      <a:pt x="20987" y="1030"/>
                    </a:cubicBezTo>
                    <a:cubicBezTo>
                      <a:pt x="20611" y="168"/>
                      <a:pt x="19589" y="-234"/>
                      <a:pt x="18707" y="138"/>
                    </a:cubicBezTo>
                    <a:cubicBezTo>
                      <a:pt x="18670" y="152"/>
                      <a:pt x="18649" y="185"/>
                      <a:pt x="18615" y="198"/>
                    </a:cubicBezTo>
                    <a:cubicBezTo>
                      <a:pt x="10481" y="3647"/>
                      <a:pt x="3673" y="10118"/>
                      <a:pt x="124" y="18802"/>
                    </a:cubicBezTo>
                    <a:cubicBezTo>
                      <a:pt x="-232" y="19678"/>
                      <a:pt x="205" y="20666"/>
                      <a:pt x="1094" y="21019"/>
                    </a:cubicBezTo>
                    <a:cubicBezTo>
                      <a:pt x="1983" y="21366"/>
                      <a:pt x="2991" y="20946"/>
                      <a:pt x="3354" y="20071"/>
                    </a:cubicBezTo>
                    <a:cubicBezTo>
                      <a:pt x="6561" y="12205"/>
                      <a:pt x="12717" y="6360"/>
                      <a:pt x="20075" y="3274"/>
                    </a:cubicBezTo>
                    <a:cubicBezTo>
                      <a:pt x="20075" y="3274"/>
                      <a:pt x="20075" y="3267"/>
                      <a:pt x="20075" y="3267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061" name="Group 1060"/>
            <p:cNvGrpSpPr/>
            <p:nvPr/>
          </p:nvGrpSpPr>
          <p:grpSpPr>
            <a:xfrm>
              <a:off x="495719" y="3827954"/>
              <a:ext cx="465138" cy="435769"/>
              <a:chOff x="5368132" y="3540125"/>
              <a:chExt cx="465138" cy="435769"/>
            </a:xfrm>
            <a:solidFill>
              <a:schemeClr val="bg2"/>
            </a:solidFill>
          </p:grpSpPr>
          <p:sp>
            <p:nvSpPr>
              <p:cNvPr id="1062" name="AutoShape 110"/>
              <p:cNvSpPr>
                <a:spLocks/>
              </p:cNvSpPr>
              <p:nvPr/>
            </p:nvSpPr>
            <p:spPr bwMode="auto">
              <a:xfrm>
                <a:off x="5426869" y="3598069"/>
                <a:ext cx="347663" cy="2325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699" y="20255"/>
                    </a:moveTo>
                    <a:lnTo>
                      <a:pt x="899" y="20255"/>
                    </a:lnTo>
                    <a:lnTo>
                      <a:pt x="899" y="1350"/>
                    </a:lnTo>
                    <a:lnTo>
                      <a:pt x="20699" y="1350"/>
                    </a:lnTo>
                    <a:cubicBezTo>
                      <a:pt x="20699" y="1350"/>
                      <a:pt x="20699" y="20255"/>
                      <a:pt x="20699" y="20255"/>
                    </a:cubicBezTo>
                    <a:close/>
                    <a:moveTo>
                      <a:pt x="20699" y="0"/>
                    </a:moveTo>
                    <a:lnTo>
                      <a:pt x="899" y="5"/>
                    </a:lnTo>
                    <a:cubicBezTo>
                      <a:pt x="402" y="5"/>
                      <a:pt x="0" y="603"/>
                      <a:pt x="0" y="1350"/>
                    </a:cubicBezTo>
                    <a:lnTo>
                      <a:pt x="0" y="20249"/>
                    </a:lnTo>
                    <a:cubicBezTo>
                      <a:pt x="0" y="20996"/>
                      <a:pt x="402" y="21599"/>
                      <a:pt x="899" y="21599"/>
                    </a:cubicBezTo>
                    <a:lnTo>
                      <a:pt x="20699" y="21599"/>
                    </a:lnTo>
                    <a:cubicBezTo>
                      <a:pt x="21197" y="21599"/>
                      <a:pt x="21600" y="20996"/>
                      <a:pt x="21600" y="20249"/>
                    </a:cubicBezTo>
                    <a:lnTo>
                      <a:pt x="21600" y="1350"/>
                    </a:lnTo>
                    <a:cubicBezTo>
                      <a:pt x="21600" y="603"/>
                      <a:pt x="21197" y="0"/>
                      <a:pt x="206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63" name="AutoShape 111"/>
              <p:cNvSpPr>
                <a:spLocks/>
              </p:cNvSpPr>
              <p:nvPr/>
            </p:nvSpPr>
            <p:spPr bwMode="auto">
              <a:xfrm>
                <a:off x="5368132" y="3540125"/>
                <a:ext cx="465138" cy="4357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6562"/>
                    </a:moveTo>
                    <a:cubicBezTo>
                      <a:pt x="20249" y="16959"/>
                      <a:pt x="19946" y="17282"/>
                      <a:pt x="19575" y="17282"/>
                    </a:cubicBezTo>
                    <a:lnTo>
                      <a:pt x="13499" y="17282"/>
                    </a:lnTo>
                    <a:lnTo>
                      <a:pt x="8099" y="17282"/>
                    </a:lnTo>
                    <a:lnTo>
                      <a:pt x="2024" y="17282"/>
                    </a:lnTo>
                    <a:cubicBezTo>
                      <a:pt x="1651" y="17282"/>
                      <a:pt x="1349" y="16959"/>
                      <a:pt x="1349" y="16562"/>
                    </a:cubicBezTo>
                    <a:lnTo>
                      <a:pt x="1349" y="2160"/>
                    </a:lnTo>
                    <a:cubicBezTo>
                      <a:pt x="1349" y="1762"/>
                      <a:pt x="1651" y="1440"/>
                      <a:pt x="2024" y="1440"/>
                    </a:cubicBezTo>
                    <a:lnTo>
                      <a:pt x="19575" y="1440"/>
                    </a:lnTo>
                    <a:cubicBezTo>
                      <a:pt x="19946" y="1440"/>
                      <a:pt x="20249" y="1762"/>
                      <a:pt x="20249" y="2160"/>
                    </a:cubicBezTo>
                    <a:cubicBezTo>
                      <a:pt x="20249" y="2160"/>
                      <a:pt x="20249" y="16562"/>
                      <a:pt x="20249" y="16562"/>
                    </a:cubicBezTo>
                    <a:close/>
                    <a:moveTo>
                      <a:pt x="19575" y="0"/>
                    </a:moveTo>
                    <a:lnTo>
                      <a:pt x="2024" y="0"/>
                    </a:lnTo>
                    <a:cubicBezTo>
                      <a:pt x="905" y="0"/>
                      <a:pt x="0" y="966"/>
                      <a:pt x="0" y="2160"/>
                    </a:cubicBezTo>
                    <a:lnTo>
                      <a:pt x="0" y="16562"/>
                    </a:lnTo>
                    <a:cubicBezTo>
                      <a:pt x="0" y="17753"/>
                      <a:pt x="903" y="18718"/>
                      <a:pt x="2018" y="18721"/>
                    </a:cubicBezTo>
                    <a:lnTo>
                      <a:pt x="8774" y="18721"/>
                    </a:lnTo>
                    <a:lnTo>
                      <a:pt x="8774" y="19597"/>
                    </a:lnTo>
                    <a:lnTo>
                      <a:pt x="4561" y="20181"/>
                    </a:lnTo>
                    <a:cubicBezTo>
                      <a:pt x="4260" y="20262"/>
                      <a:pt x="4049" y="20549"/>
                      <a:pt x="4049" y="20879"/>
                    </a:cubicBezTo>
                    <a:cubicBezTo>
                      <a:pt x="4049" y="21277"/>
                      <a:pt x="4351" y="21599"/>
                      <a:pt x="4724" y="21599"/>
                    </a:cubicBezTo>
                    <a:lnTo>
                      <a:pt x="16874" y="21599"/>
                    </a:lnTo>
                    <a:cubicBezTo>
                      <a:pt x="17248" y="21599"/>
                      <a:pt x="17549" y="21277"/>
                      <a:pt x="17549" y="20879"/>
                    </a:cubicBezTo>
                    <a:cubicBezTo>
                      <a:pt x="17549" y="20549"/>
                      <a:pt x="17339" y="20262"/>
                      <a:pt x="17038" y="20181"/>
                    </a:cubicBezTo>
                    <a:lnTo>
                      <a:pt x="12824" y="19597"/>
                    </a:lnTo>
                    <a:lnTo>
                      <a:pt x="12824" y="18721"/>
                    </a:lnTo>
                    <a:lnTo>
                      <a:pt x="19581" y="18721"/>
                    </a:lnTo>
                    <a:cubicBezTo>
                      <a:pt x="20696" y="18718"/>
                      <a:pt x="21600" y="17753"/>
                      <a:pt x="21600" y="16562"/>
                    </a:cubicBezTo>
                    <a:lnTo>
                      <a:pt x="21600" y="2160"/>
                    </a:lnTo>
                    <a:cubicBezTo>
                      <a:pt x="21600" y="966"/>
                      <a:pt x="20692" y="0"/>
                      <a:pt x="19575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064" name="Group 1063"/>
            <p:cNvGrpSpPr/>
            <p:nvPr/>
          </p:nvGrpSpPr>
          <p:grpSpPr>
            <a:xfrm>
              <a:off x="548788" y="2825660"/>
              <a:ext cx="319088" cy="465138"/>
              <a:chOff x="3582988" y="3510757"/>
              <a:chExt cx="319088" cy="465138"/>
            </a:xfrm>
            <a:solidFill>
              <a:schemeClr val="bg2"/>
            </a:solidFill>
          </p:grpSpPr>
          <p:sp>
            <p:nvSpPr>
              <p:cNvPr id="1065" name="AutoShape 113"/>
              <p:cNvSpPr>
                <a:spLocks/>
              </p:cNvSpPr>
              <p:nvPr/>
            </p:nvSpPr>
            <p:spPr bwMode="auto">
              <a:xfrm>
                <a:off x="3582988" y="3510757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66" name="AutoShape 114"/>
              <p:cNvSpPr>
                <a:spLocks/>
              </p:cNvSpPr>
              <p:nvPr/>
            </p:nvSpPr>
            <p:spPr bwMode="auto">
              <a:xfrm>
                <a:off x="3655219" y="3583782"/>
                <a:ext cx="94456" cy="944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067" name="Group 1066"/>
            <p:cNvGrpSpPr/>
            <p:nvPr/>
          </p:nvGrpSpPr>
          <p:grpSpPr>
            <a:xfrm>
              <a:off x="522204" y="5833008"/>
              <a:ext cx="465138" cy="391319"/>
              <a:chOff x="5368132" y="2625725"/>
              <a:chExt cx="465138" cy="391319"/>
            </a:xfrm>
            <a:solidFill>
              <a:schemeClr val="bg2"/>
            </a:solidFill>
          </p:grpSpPr>
          <p:sp>
            <p:nvSpPr>
              <p:cNvPr id="1068" name="AutoShape 120"/>
              <p:cNvSpPr>
                <a:spLocks/>
              </p:cNvSpPr>
              <p:nvPr/>
            </p:nvSpPr>
            <p:spPr bwMode="auto">
              <a:xfrm>
                <a:off x="5484813" y="2727325"/>
                <a:ext cx="231775" cy="2317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69" name="AutoShape 121"/>
              <p:cNvSpPr>
                <a:spLocks/>
              </p:cNvSpPr>
              <p:nvPr/>
            </p:nvSpPr>
            <p:spPr bwMode="auto">
              <a:xfrm>
                <a:off x="5542757" y="2785269"/>
                <a:ext cx="65088" cy="650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70" name="AutoShape 122"/>
              <p:cNvSpPr>
                <a:spLocks/>
              </p:cNvSpPr>
              <p:nvPr/>
            </p:nvSpPr>
            <p:spPr bwMode="auto">
              <a:xfrm>
                <a:off x="5368132" y="2625725"/>
                <a:ext cx="465138" cy="39131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071" name="Group 1070"/>
            <p:cNvGrpSpPr/>
            <p:nvPr/>
          </p:nvGrpSpPr>
          <p:grpSpPr>
            <a:xfrm>
              <a:off x="522998" y="1828650"/>
              <a:ext cx="464344" cy="464344"/>
              <a:chOff x="4439444" y="1652588"/>
              <a:chExt cx="464344" cy="464344"/>
            </a:xfrm>
            <a:solidFill>
              <a:schemeClr val="bg2"/>
            </a:solidFill>
          </p:grpSpPr>
          <p:sp>
            <p:nvSpPr>
              <p:cNvPr id="1072" name="AutoShape 136"/>
              <p:cNvSpPr>
                <a:spLocks/>
              </p:cNvSpPr>
              <p:nvPr/>
            </p:nvSpPr>
            <p:spPr bwMode="auto">
              <a:xfrm>
                <a:off x="4686300" y="1710532"/>
                <a:ext cx="152400" cy="15240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538" y="20579"/>
                    </a:moveTo>
                    <a:lnTo>
                      <a:pt x="19542" y="20579"/>
                    </a:lnTo>
                    <a:cubicBezTo>
                      <a:pt x="19546" y="21142"/>
                      <a:pt x="20004" y="21600"/>
                      <a:pt x="20571" y="21600"/>
                    </a:cubicBezTo>
                    <a:cubicBezTo>
                      <a:pt x="21137" y="21600"/>
                      <a:pt x="21599" y="21138"/>
                      <a:pt x="21599" y="20571"/>
                    </a:cubicBezTo>
                    <a:cubicBezTo>
                      <a:pt x="21599" y="20565"/>
                      <a:pt x="21595" y="20561"/>
                      <a:pt x="21595" y="20555"/>
                    </a:cubicBezTo>
                    <a:cubicBezTo>
                      <a:pt x="21583" y="9221"/>
                      <a:pt x="12411" y="41"/>
                      <a:pt x="1080" y="12"/>
                    </a:cubicBezTo>
                    <a:cubicBezTo>
                      <a:pt x="1064" y="10"/>
                      <a:pt x="1048" y="0"/>
                      <a:pt x="1028" y="0"/>
                    </a:cubicBezTo>
                    <a:cubicBezTo>
                      <a:pt x="458" y="0"/>
                      <a:pt x="0" y="461"/>
                      <a:pt x="0" y="1028"/>
                    </a:cubicBezTo>
                    <a:cubicBezTo>
                      <a:pt x="0" y="1594"/>
                      <a:pt x="458" y="2055"/>
                      <a:pt x="1024" y="2057"/>
                    </a:cubicBezTo>
                    <a:lnTo>
                      <a:pt x="1024" y="2065"/>
                    </a:lnTo>
                    <a:cubicBezTo>
                      <a:pt x="11233" y="2065"/>
                      <a:pt x="19538" y="10370"/>
                      <a:pt x="19538" y="2057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73" name="AutoShape 137"/>
              <p:cNvSpPr>
                <a:spLocks/>
              </p:cNvSpPr>
              <p:nvPr/>
            </p:nvSpPr>
            <p:spPr bwMode="auto">
              <a:xfrm>
                <a:off x="4439444" y="1652588"/>
                <a:ext cx="464344" cy="464344"/>
              </a:xfrm>
              <a:custGeom>
                <a:avLst/>
                <a:gdLst>
                  <a:gd name="T0" fmla="+- 0 10819 195"/>
                  <a:gd name="T1" fmla="*/ T0 w 21248"/>
                  <a:gd name="T2" fmla="*/ 10800 h 21600"/>
                  <a:gd name="T3" fmla="+- 0 10819 195"/>
                  <a:gd name="T4" fmla="*/ T3 w 21248"/>
                  <a:gd name="T5" fmla="*/ 10800 h 21600"/>
                  <a:gd name="T6" fmla="+- 0 10819 195"/>
                  <a:gd name="T7" fmla="*/ T6 w 21248"/>
                  <a:gd name="T8" fmla="*/ 10800 h 21600"/>
                  <a:gd name="T9" fmla="+- 0 10819 195"/>
                  <a:gd name="T10" fmla="*/ T9 w 21248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248" h="21600">
                    <a:moveTo>
                      <a:pt x="19868" y="17133"/>
                    </a:moveTo>
                    <a:cubicBezTo>
                      <a:pt x="19766" y="17386"/>
                      <a:pt x="19525" y="17549"/>
                      <a:pt x="19255" y="17549"/>
                    </a:cubicBezTo>
                    <a:lnTo>
                      <a:pt x="19058" y="17549"/>
                    </a:lnTo>
                    <a:lnTo>
                      <a:pt x="3983" y="2226"/>
                    </a:lnTo>
                    <a:lnTo>
                      <a:pt x="3983" y="2025"/>
                    </a:lnTo>
                    <a:cubicBezTo>
                      <a:pt x="3983" y="1750"/>
                      <a:pt x="4144" y="1506"/>
                      <a:pt x="4393" y="1401"/>
                    </a:cubicBezTo>
                    <a:cubicBezTo>
                      <a:pt x="4475" y="1367"/>
                      <a:pt x="4560" y="1350"/>
                      <a:pt x="4647" y="1350"/>
                    </a:cubicBezTo>
                    <a:cubicBezTo>
                      <a:pt x="4824" y="1350"/>
                      <a:pt x="4991" y="1420"/>
                      <a:pt x="5116" y="1547"/>
                    </a:cubicBezTo>
                    <a:lnTo>
                      <a:pt x="19724" y="16397"/>
                    </a:lnTo>
                    <a:cubicBezTo>
                      <a:pt x="19915" y="16591"/>
                      <a:pt x="19972" y="16880"/>
                      <a:pt x="19868" y="17133"/>
                    </a:cubicBezTo>
                    <a:moveTo>
                      <a:pt x="10121" y="17549"/>
                    </a:moveTo>
                    <a:cubicBezTo>
                      <a:pt x="10017" y="17549"/>
                      <a:pt x="9922" y="17586"/>
                      <a:pt x="9824" y="17609"/>
                    </a:cubicBezTo>
                    <a:lnTo>
                      <a:pt x="3923" y="11612"/>
                    </a:lnTo>
                    <a:cubicBezTo>
                      <a:pt x="3946" y="11512"/>
                      <a:pt x="3982" y="11415"/>
                      <a:pt x="3982" y="11311"/>
                    </a:cubicBezTo>
                    <a:lnTo>
                      <a:pt x="3983" y="3180"/>
                    </a:lnTo>
                    <a:lnTo>
                      <a:pt x="18119" y="17549"/>
                    </a:lnTo>
                    <a:cubicBezTo>
                      <a:pt x="18119" y="17549"/>
                      <a:pt x="10121" y="17549"/>
                      <a:pt x="10121" y="17549"/>
                    </a:cubicBezTo>
                    <a:close/>
                    <a:moveTo>
                      <a:pt x="9182" y="17945"/>
                    </a:moveTo>
                    <a:lnTo>
                      <a:pt x="7109" y="20052"/>
                    </a:lnTo>
                    <a:cubicBezTo>
                      <a:pt x="6939" y="20224"/>
                      <a:pt x="6742" y="20249"/>
                      <a:pt x="6640" y="20249"/>
                    </a:cubicBezTo>
                    <a:cubicBezTo>
                      <a:pt x="6537" y="20249"/>
                      <a:pt x="6339" y="20224"/>
                      <a:pt x="6170" y="20052"/>
                    </a:cubicBezTo>
                    <a:lnTo>
                      <a:pt x="1522" y="15327"/>
                    </a:lnTo>
                    <a:cubicBezTo>
                      <a:pt x="1352" y="15154"/>
                      <a:pt x="1327" y="14953"/>
                      <a:pt x="1327" y="14850"/>
                    </a:cubicBezTo>
                    <a:cubicBezTo>
                      <a:pt x="1327" y="14745"/>
                      <a:pt x="1352" y="14544"/>
                      <a:pt x="1522" y="14373"/>
                    </a:cubicBezTo>
                    <a:lnTo>
                      <a:pt x="3593" y="12266"/>
                    </a:lnTo>
                    <a:cubicBezTo>
                      <a:pt x="3599" y="12260"/>
                      <a:pt x="3601" y="12251"/>
                      <a:pt x="3607" y="12245"/>
                    </a:cubicBezTo>
                    <a:lnTo>
                      <a:pt x="9202" y="17932"/>
                    </a:lnTo>
                    <a:cubicBezTo>
                      <a:pt x="9196" y="17937"/>
                      <a:pt x="9187" y="17939"/>
                      <a:pt x="9182" y="17945"/>
                    </a:cubicBezTo>
                    <a:moveTo>
                      <a:pt x="6056" y="593"/>
                    </a:moveTo>
                    <a:cubicBezTo>
                      <a:pt x="5675" y="205"/>
                      <a:pt x="5165" y="0"/>
                      <a:pt x="4647" y="0"/>
                    </a:cubicBezTo>
                    <a:cubicBezTo>
                      <a:pt x="4390" y="0"/>
                      <a:pt x="4132" y="49"/>
                      <a:pt x="3885" y="154"/>
                    </a:cubicBezTo>
                    <a:cubicBezTo>
                      <a:pt x="3141" y="467"/>
                      <a:pt x="2655" y="1205"/>
                      <a:pt x="2655" y="2025"/>
                    </a:cubicBezTo>
                    <a:lnTo>
                      <a:pt x="2654" y="11311"/>
                    </a:lnTo>
                    <a:lnTo>
                      <a:pt x="583" y="13418"/>
                    </a:lnTo>
                    <a:cubicBezTo>
                      <a:pt x="-195" y="14208"/>
                      <a:pt x="-195" y="15491"/>
                      <a:pt x="583" y="16281"/>
                    </a:cubicBezTo>
                    <a:lnTo>
                      <a:pt x="5231" y="21006"/>
                    </a:lnTo>
                    <a:cubicBezTo>
                      <a:pt x="5620" y="21402"/>
                      <a:pt x="6131" y="21599"/>
                      <a:pt x="6640" y="21599"/>
                    </a:cubicBezTo>
                    <a:cubicBezTo>
                      <a:pt x="7150" y="21599"/>
                      <a:pt x="7659" y="21402"/>
                      <a:pt x="8048" y="21006"/>
                    </a:cubicBezTo>
                    <a:lnTo>
                      <a:pt x="10121" y="18900"/>
                    </a:lnTo>
                    <a:lnTo>
                      <a:pt x="19255" y="18900"/>
                    </a:lnTo>
                    <a:cubicBezTo>
                      <a:pt x="20062" y="18900"/>
                      <a:pt x="20788" y="18407"/>
                      <a:pt x="21095" y="17650"/>
                    </a:cubicBezTo>
                    <a:cubicBezTo>
                      <a:pt x="21405" y="16893"/>
                      <a:pt x="21234" y="16022"/>
                      <a:pt x="20663" y="15443"/>
                    </a:cubicBezTo>
                    <a:cubicBezTo>
                      <a:pt x="20663" y="15443"/>
                      <a:pt x="6056" y="593"/>
                      <a:pt x="6056" y="593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74" name="AutoShape 138"/>
              <p:cNvSpPr>
                <a:spLocks/>
              </p:cNvSpPr>
              <p:nvPr/>
            </p:nvSpPr>
            <p:spPr bwMode="auto">
              <a:xfrm>
                <a:off x="4686300" y="1652588"/>
                <a:ext cx="217488" cy="2174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437" y="2880"/>
                    </a:moveTo>
                    <a:lnTo>
                      <a:pt x="1437" y="2885"/>
                    </a:lnTo>
                    <a:cubicBezTo>
                      <a:pt x="10965" y="2885"/>
                      <a:pt x="18717" y="10637"/>
                      <a:pt x="18717" y="20165"/>
                    </a:cubicBezTo>
                    <a:lnTo>
                      <a:pt x="18720" y="20165"/>
                    </a:lnTo>
                    <a:cubicBezTo>
                      <a:pt x="18722" y="20959"/>
                      <a:pt x="19366" y="21600"/>
                      <a:pt x="20160" y="21600"/>
                    </a:cubicBezTo>
                    <a:cubicBezTo>
                      <a:pt x="20955" y="21600"/>
                      <a:pt x="21599" y="20956"/>
                      <a:pt x="21599" y="20160"/>
                    </a:cubicBezTo>
                    <a:cubicBezTo>
                      <a:pt x="21599" y="20155"/>
                      <a:pt x="21597" y="20152"/>
                      <a:pt x="21597" y="20148"/>
                    </a:cubicBezTo>
                    <a:cubicBezTo>
                      <a:pt x="21588" y="9034"/>
                      <a:pt x="12588" y="28"/>
                      <a:pt x="1476" y="8"/>
                    </a:cubicBezTo>
                    <a:cubicBezTo>
                      <a:pt x="1465" y="7"/>
                      <a:pt x="1454" y="0"/>
                      <a:pt x="1440" y="0"/>
                    </a:cubicBezTo>
                    <a:cubicBezTo>
                      <a:pt x="644" y="0"/>
                      <a:pt x="0" y="644"/>
                      <a:pt x="0" y="1440"/>
                    </a:cubicBezTo>
                    <a:cubicBezTo>
                      <a:pt x="0" y="2234"/>
                      <a:pt x="644" y="2878"/>
                      <a:pt x="1437" y="288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077" name="TextBox 1076"/>
            <p:cNvSpPr txBox="1"/>
            <p:nvPr/>
          </p:nvSpPr>
          <p:spPr>
            <a:xfrm>
              <a:off x="2843368" y="2751209"/>
              <a:ext cx="1196584" cy="2795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78" name="TextBox 1077"/>
            <p:cNvSpPr txBox="1"/>
            <p:nvPr/>
          </p:nvSpPr>
          <p:spPr>
            <a:xfrm>
              <a:off x="2843368" y="3308271"/>
              <a:ext cx="1196584" cy="2795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79" name="TextBox 1078"/>
            <p:cNvSpPr txBox="1"/>
            <p:nvPr/>
          </p:nvSpPr>
          <p:spPr>
            <a:xfrm>
              <a:off x="2843368" y="5078223"/>
              <a:ext cx="1196584" cy="2795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80" name="TextBox 1079"/>
            <p:cNvSpPr txBox="1"/>
            <p:nvPr/>
          </p:nvSpPr>
          <p:spPr>
            <a:xfrm>
              <a:off x="2843368" y="4504310"/>
              <a:ext cx="1196584" cy="2795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81" name="TextBox 1080"/>
            <p:cNvSpPr txBox="1"/>
            <p:nvPr/>
          </p:nvSpPr>
          <p:spPr>
            <a:xfrm>
              <a:off x="2843368" y="3914106"/>
              <a:ext cx="1196584" cy="2795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106" name="Freeform 1105"/>
          <p:cNvSpPr>
            <a:spLocks noEditPoints="1"/>
          </p:cNvSpPr>
          <p:nvPr/>
        </p:nvSpPr>
        <p:spPr bwMode="auto">
          <a:xfrm>
            <a:off x="9020391" y="5147997"/>
            <a:ext cx="478154" cy="524643"/>
          </a:xfrm>
          <a:custGeom>
            <a:avLst/>
            <a:gdLst>
              <a:gd name="T0" fmla="*/ 65 w 100"/>
              <a:gd name="T1" fmla="*/ 0 h 110"/>
              <a:gd name="T2" fmla="*/ 77 w 100"/>
              <a:gd name="T3" fmla="*/ 12 h 110"/>
              <a:gd name="T4" fmla="*/ 68 w 100"/>
              <a:gd name="T5" fmla="*/ 40 h 110"/>
              <a:gd name="T6" fmla="*/ 67 w 100"/>
              <a:gd name="T7" fmla="*/ 10 h 110"/>
              <a:gd name="T8" fmla="*/ 28 w 100"/>
              <a:gd name="T9" fmla="*/ 9 h 110"/>
              <a:gd name="T10" fmla="*/ 28 w 100"/>
              <a:gd name="T11" fmla="*/ 16 h 110"/>
              <a:gd name="T12" fmla="*/ 25 w 100"/>
              <a:gd name="T13" fmla="*/ 24 h 110"/>
              <a:gd name="T14" fmla="*/ 18 w 100"/>
              <a:gd name="T15" fmla="*/ 26 h 110"/>
              <a:gd name="T16" fmla="*/ 9 w 100"/>
              <a:gd name="T17" fmla="*/ 25 h 110"/>
              <a:gd name="T18" fmla="*/ 10 w 100"/>
              <a:gd name="T19" fmla="*/ 87 h 110"/>
              <a:gd name="T20" fmla="*/ 12 w 100"/>
              <a:gd name="T21" fmla="*/ 88 h 110"/>
              <a:gd name="T22" fmla="*/ 44 w 100"/>
              <a:gd name="T23" fmla="*/ 97 h 110"/>
              <a:gd name="T24" fmla="*/ 4 w 100"/>
              <a:gd name="T25" fmla="*/ 93 h 110"/>
              <a:gd name="T26" fmla="*/ 4 w 100"/>
              <a:gd name="T27" fmla="*/ 93 h 110"/>
              <a:gd name="T28" fmla="*/ 0 w 100"/>
              <a:gd name="T29" fmla="*/ 22 h 110"/>
              <a:gd name="T30" fmla="*/ 2 w 100"/>
              <a:gd name="T31" fmla="*/ 19 h 110"/>
              <a:gd name="T32" fmla="*/ 21 w 100"/>
              <a:gd name="T33" fmla="*/ 0 h 110"/>
              <a:gd name="T34" fmla="*/ 90 w 100"/>
              <a:gd name="T35" fmla="*/ 45 h 110"/>
              <a:gd name="T36" fmla="*/ 84 w 100"/>
              <a:gd name="T37" fmla="*/ 39 h 110"/>
              <a:gd name="T38" fmla="*/ 83 w 100"/>
              <a:gd name="T39" fmla="*/ 47 h 110"/>
              <a:gd name="T40" fmla="*/ 94 w 100"/>
              <a:gd name="T41" fmla="*/ 53 h 110"/>
              <a:gd name="T42" fmla="*/ 86 w 100"/>
              <a:gd name="T43" fmla="*/ 81 h 110"/>
              <a:gd name="T44" fmla="*/ 100 w 100"/>
              <a:gd name="T45" fmla="*/ 51 h 110"/>
              <a:gd name="T46" fmla="*/ 90 w 100"/>
              <a:gd name="T47" fmla="*/ 45 h 110"/>
              <a:gd name="T48" fmla="*/ 54 w 100"/>
              <a:gd name="T49" fmla="*/ 84 h 110"/>
              <a:gd name="T50" fmla="*/ 90 w 100"/>
              <a:gd name="T51" fmla="*/ 55 h 110"/>
              <a:gd name="T52" fmla="*/ 52 w 100"/>
              <a:gd name="T53" fmla="*/ 87 h 110"/>
              <a:gd name="T54" fmla="*/ 51 w 100"/>
              <a:gd name="T55" fmla="*/ 103 h 110"/>
              <a:gd name="T56" fmla="*/ 52 w 100"/>
              <a:gd name="T57" fmla="*/ 110 h 110"/>
              <a:gd name="T58" fmla="*/ 56 w 100"/>
              <a:gd name="T59" fmla="*/ 106 h 110"/>
              <a:gd name="T60" fmla="*/ 52 w 100"/>
              <a:gd name="T61" fmla="*/ 87 h 110"/>
              <a:gd name="T62" fmla="*/ 18 w 100"/>
              <a:gd name="T63" fmla="*/ 60 h 110"/>
              <a:gd name="T64" fmla="*/ 30 w 100"/>
              <a:gd name="T65" fmla="*/ 56 h 110"/>
              <a:gd name="T66" fmla="*/ 18 w 100"/>
              <a:gd name="T67" fmla="*/ 43 h 110"/>
              <a:gd name="T68" fmla="*/ 60 w 100"/>
              <a:gd name="T69" fmla="*/ 48 h 110"/>
              <a:gd name="T70" fmla="*/ 18 w 100"/>
              <a:gd name="T71" fmla="*/ 43 h 110"/>
              <a:gd name="T72" fmla="*/ 18 w 100"/>
              <a:gd name="T73" fmla="*/ 36 h 110"/>
              <a:gd name="T74" fmla="*/ 60 w 100"/>
              <a:gd name="T75" fmla="*/ 31 h 110"/>
              <a:gd name="T76" fmla="*/ 37 w 100"/>
              <a:gd name="T77" fmla="*/ 19 h 110"/>
              <a:gd name="T78" fmla="*/ 60 w 100"/>
              <a:gd name="T79" fmla="*/ 24 h 110"/>
              <a:gd name="T80" fmla="*/ 37 w 100"/>
              <a:gd name="T81" fmla="*/ 19 h 110"/>
              <a:gd name="T82" fmla="*/ 14 w 100"/>
              <a:gd name="T83" fmla="*/ 21 h 110"/>
              <a:gd name="T84" fmla="*/ 18 w 100"/>
              <a:gd name="T85" fmla="*/ 22 h 110"/>
              <a:gd name="T86" fmla="*/ 20 w 100"/>
              <a:gd name="T87" fmla="*/ 22 h 110"/>
              <a:gd name="T88" fmla="*/ 24 w 100"/>
              <a:gd name="T89" fmla="*/ 18 h 110"/>
              <a:gd name="T90" fmla="*/ 24 w 100"/>
              <a:gd name="T91" fmla="*/ 17 h 110"/>
              <a:gd name="T92" fmla="*/ 23 w 100"/>
              <a:gd name="T93" fmla="*/ 12 h 110"/>
              <a:gd name="T94" fmla="*/ 12 w 100"/>
              <a:gd name="T95" fmla="*/ 21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00" h="110">
                <a:moveTo>
                  <a:pt x="23" y="0"/>
                </a:moveTo>
                <a:cubicBezTo>
                  <a:pt x="65" y="0"/>
                  <a:pt x="65" y="0"/>
                  <a:pt x="65" y="0"/>
                </a:cubicBezTo>
                <a:cubicBezTo>
                  <a:pt x="68" y="0"/>
                  <a:pt x="71" y="1"/>
                  <a:pt x="74" y="4"/>
                </a:cubicBezTo>
                <a:cubicBezTo>
                  <a:pt x="76" y="6"/>
                  <a:pt x="77" y="9"/>
                  <a:pt x="77" y="12"/>
                </a:cubicBezTo>
                <a:cubicBezTo>
                  <a:pt x="77" y="35"/>
                  <a:pt x="77" y="35"/>
                  <a:pt x="77" y="35"/>
                </a:cubicBezTo>
                <a:cubicBezTo>
                  <a:pt x="68" y="40"/>
                  <a:pt x="68" y="40"/>
                  <a:pt x="68" y="40"/>
                </a:cubicBezTo>
                <a:cubicBezTo>
                  <a:pt x="68" y="12"/>
                  <a:pt x="68" y="12"/>
                  <a:pt x="68" y="12"/>
                </a:cubicBezTo>
                <a:cubicBezTo>
                  <a:pt x="68" y="11"/>
                  <a:pt x="68" y="11"/>
                  <a:pt x="67" y="10"/>
                </a:cubicBezTo>
                <a:cubicBezTo>
                  <a:pt x="67" y="10"/>
                  <a:pt x="66" y="9"/>
                  <a:pt x="65" y="9"/>
                </a:cubicBezTo>
                <a:cubicBezTo>
                  <a:pt x="28" y="9"/>
                  <a:pt x="28" y="9"/>
                  <a:pt x="28" y="9"/>
                </a:cubicBezTo>
                <a:cubicBezTo>
                  <a:pt x="28" y="12"/>
                  <a:pt x="28" y="12"/>
                  <a:pt x="28" y="12"/>
                </a:cubicBezTo>
                <a:cubicBezTo>
                  <a:pt x="28" y="16"/>
                  <a:pt x="28" y="16"/>
                  <a:pt x="28" y="16"/>
                </a:cubicBezTo>
                <a:cubicBezTo>
                  <a:pt x="28" y="17"/>
                  <a:pt x="28" y="18"/>
                  <a:pt x="28" y="19"/>
                </a:cubicBezTo>
                <a:cubicBezTo>
                  <a:pt x="28" y="21"/>
                  <a:pt x="27" y="23"/>
                  <a:pt x="25" y="24"/>
                </a:cubicBezTo>
                <a:cubicBezTo>
                  <a:pt x="24" y="25"/>
                  <a:pt x="23" y="26"/>
                  <a:pt x="21" y="26"/>
                </a:cubicBezTo>
                <a:cubicBezTo>
                  <a:pt x="20" y="26"/>
                  <a:pt x="19" y="26"/>
                  <a:pt x="18" y="26"/>
                </a:cubicBezTo>
                <a:cubicBezTo>
                  <a:pt x="14" y="26"/>
                  <a:pt x="14" y="26"/>
                  <a:pt x="14" y="26"/>
                </a:cubicBezTo>
                <a:cubicBezTo>
                  <a:pt x="9" y="25"/>
                  <a:pt x="9" y="25"/>
                  <a:pt x="9" y="25"/>
                </a:cubicBezTo>
                <a:cubicBezTo>
                  <a:pt x="9" y="85"/>
                  <a:pt x="9" y="85"/>
                  <a:pt x="9" y="85"/>
                </a:cubicBezTo>
                <a:cubicBezTo>
                  <a:pt x="9" y="86"/>
                  <a:pt x="10" y="86"/>
                  <a:pt x="10" y="87"/>
                </a:cubicBezTo>
                <a:cubicBezTo>
                  <a:pt x="10" y="87"/>
                  <a:pt x="10" y="87"/>
                  <a:pt x="10" y="87"/>
                </a:cubicBezTo>
                <a:cubicBezTo>
                  <a:pt x="11" y="87"/>
                  <a:pt x="11" y="88"/>
                  <a:pt x="12" y="88"/>
                </a:cubicBezTo>
                <a:cubicBezTo>
                  <a:pt x="45" y="88"/>
                  <a:pt x="45" y="88"/>
                  <a:pt x="45" y="88"/>
                </a:cubicBezTo>
                <a:cubicBezTo>
                  <a:pt x="44" y="97"/>
                  <a:pt x="44" y="97"/>
                  <a:pt x="44" y="97"/>
                </a:cubicBezTo>
                <a:cubicBezTo>
                  <a:pt x="12" y="97"/>
                  <a:pt x="12" y="97"/>
                  <a:pt x="12" y="97"/>
                </a:cubicBezTo>
                <a:cubicBezTo>
                  <a:pt x="9" y="97"/>
                  <a:pt x="6" y="96"/>
                  <a:pt x="4" y="93"/>
                </a:cubicBezTo>
                <a:cubicBezTo>
                  <a:pt x="4" y="93"/>
                  <a:pt x="4" y="93"/>
                  <a:pt x="4" y="93"/>
                </a:cubicBezTo>
                <a:cubicBezTo>
                  <a:pt x="4" y="93"/>
                  <a:pt x="4" y="93"/>
                  <a:pt x="4" y="93"/>
                </a:cubicBezTo>
                <a:cubicBezTo>
                  <a:pt x="2" y="91"/>
                  <a:pt x="0" y="88"/>
                  <a:pt x="0" y="85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20"/>
                  <a:pt x="0" y="20"/>
                  <a:pt x="0" y="20"/>
                </a:cubicBezTo>
                <a:cubicBezTo>
                  <a:pt x="2" y="19"/>
                  <a:pt x="2" y="19"/>
                  <a:pt x="2" y="19"/>
                </a:cubicBezTo>
                <a:cubicBezTo>
                  <a:pt x="20" y="1"/>
                  <a:pt x="20" y="1"/>
                  <a:pt x="20" y="1"/>
                </a:cubicBezTo>
                <a:cubicBezTo>
                  <a:pt x="21" y="0"/>
                  <a:pt x="21" y="0"/>
                  <a:pt x="21" y="0"/>
                </a:cubicBezTo>
                <a:cubicBezTo>
                  <a:pt x="23" y="0"/>
                  <a:pt x="23" y="0"/>
                  <a:pt x="23" y="0"/>
                </a:cubicBezTo>
                <a:close/>
                <a:moveTo>
                  <a:pt x="90" y="45"/>
                </a:moveTo>
                <a:cubicBezTo>
                  <a:pt x="90" y="43"/>
                  <a:pt x="90" y="43"/>
                  <a:pt x="90" y="43"/>
                </a:cubicBezTo>
                <a:cubicBezTo>
                  <a:pt x="84" y="39"/>
                  <a:pt x="84" y="39"/>
                  <a:pt x="84" y="39"/>
                </a:cubicBezTo>
                <a:cubicBezTo>
                  <a:pt x="75" y="44"/>
                  <a:pt x="75" y="44"/>
                  <a:pt x="75" y="44"/>
                </a:cubicBezTo>
                <a:cubicBezTo>
                  <a:pt x="83" y="47"/>
                  <a:pt x="83" y="47"/>
                  <a:pt x="83" y="47"/>
                </a:cubicBezTo>
                <a:cubicBezTo>
                  <a:pt x="91" y="52"/>
                  <a:pt x="91" y="52"/>
                  <a:pt x="91" y="52"/>
                </a:cubicBezTo>
                <a:cubicBezTo>
                  <a:pt x="94" y="53"/>
                  <a:pt x="94" y="53"/>
                  <a:pt x="94" y="53"/>
                </a:cubicBezTo>
                <a:cubicBezTo>
                  <a:pt x="92" y="62"/>
                  <a:pt x="88" y="70"/>
                  <a:pt x="82" y="77"/>
                </a:cubicBezTo>
                <a:cubicBezTo>
                  <a:pt x="86" y="81"/>
                  <a:pt x="86" y="81"/>
                  <a:pt x="86" y="81"/>
                </a:cubicBezTo>
                <a:cubicBezTo>
                  <a:pt x="93" y="73"/>
                  <a:pt x="98" y="63"/>
                  <a:pt x="100" y="53"/>
                </a:cubicBezTo>
                <a:cubicBezTo>
                  <a:pt x="100" y="51"/>
                  <a:pt x="100" y="51"/>
                  <a:pt x="100" y="51"/>
                </a:cubicBezTo>
                <a:cubicBezTo>
                  <a:pt x="98" y="50"/>
                  <a:pt x="98" y="50"/>
                  <a:pt x="98" y="50"/>
                </a:cubicBezTo>
                <a:cubicBezTo>
                  <a:pt x="90" y="45"/>
                  <a:pt x="90" y="45"/>
                  <a:pt x="90" y="45"/>
                </a:cubicBezTo>
                <a:close/>
                <a:moveTo>
                  <a:pt x="74" y="47"/>
                </a:moveTo>
                <a:cubicBezTo>
                  <a:pt x="64" y="58"/>
                  <a:pt x="58" y="70"/>
                  <a:pt x="54" y="84"/>
                </a:cubicBezTo>
                <a:cubicBezTo>
                  <a:pt x="59" y="86"/>
                  <a:pt x="64" y="89"/>
                  <a:pt x="70" y="92"/>
                </a:cubicBezTo>
                <a:cubicBezTo>
                  <a:pt x="78" y="81"/>
                  <a:pt x="85" y="68"/>
                  <a:pt x="90" y="55"/>
                </a:cubicBezTo>
                <a:cubicBezTo>
                  <a:pt x="84" y="52"/>
                  <a:pt x="79" y="50"/>
                  <a:pt x="74" y="47"/>
                </a:cubicBezTo>
                <a:close/>
                <a:moveTo>
                  <a:pt x="52" y="87"/>
                </a:moveTo>
                <a:cubicBezTo>
                  <a:pt x="50" y="103"/>
                  <a:pt x="50" y="103"/>
                  <a:pt x="50" y="103"/>
                </a:cubicBezTo>
                <a:cubicBezTo>
                  <a:pt x="51" y="103"/>
                  <a:pt x="51" y="103"/>
                  <a:pt x="51" y="103"/>
                </a:cubicBezTo>
                <a:cubicBezTo>
                  <a:pt x="50" y="108"/>
                  <a:pt x="50" y="108"/>
                  <a:pt x="50" y="108"/>
                </a:cubicBezTo>
                <a:cubicBezTo>
                  <a:pt x="52" y="110"/>
                  <a:pt x="52" y="110"/>
                  <a:pt x="52" y="110"/>
                </a:cubicBezTo>
                <a:cubicBezTo>
                  <a:pt x="55" y="106"/>
                  <a:pt x="55" y="106"/>
                  <a:pt x="55" y="106"/>
                </a:cubicBezTo>
                <a:cubicBezTo>
                  <a:pt x="56" y="106"/>
                  <a:pt x="56" y="106"/>
                  <a:pt x="56" y="106"/>
                </a:cubicBezTo>
                <a:cubicBezTo>
                  <a:pt x="68" y="95"/>
                  <a:pt x="68" y="95"/>
                  <a:pt x="68" y="95"/>
                </a:cubicBezTo>
                <a:cubicBezTo>
                  <a:pt x="52" y="87"/>
                  <a:pt x="52" y="87"/>
                  <a:pt x="52" y="87"/>
                </a:cubicBezTo>
                <a:close/>
                <a:moveTo>
                  <a:pt x="18" y="56"/>
                </a:moveTo>
                <a:cubicBezTo>
                  <a:pt x="18" y="60"/>
                  <a:pt x="18" y="60"/>
                  <a:pt x="18" y="60"/>
                </a:cubicBezTo>
                <a:cubicBezTo>
                  <a:pt x="30" y="60"/>
                  <a:pt x="30" y="60"/>
                  <a:pt x="30" y="60"/>
                </a:cubicBezTo>
                <a:cubicBezTo>
                  <a:pt x="30" y="56"/>
                  <a:pt x="30" y="56"/>
                  <a:pt x="30" y="56"/>
                </a:cubicBezTo>
                <a:cubicBezTo>
                  <a:pt x="18" y="56"/>
                  <a:pt x="18" y="56"/>
                  <a:pt x="18" y="56"/>
                </a:cubicBezTo>
                <a:close/>
                <a:moveTo>
                  <a:pt x="18" y="43"/>
                </a:moveTo>
                <a:cubicBezTo>
                  <a:pt x="18" y="48"/>
                  <a:pt x="18" y="48"/>
                  <a:pt x="18" y="48"/>
                </a:cubicBezTo>
                <a:cubicBezTo>
                  <a:pt x="60" y="48"/>
                  <a:pt x="60" y="48"/>
                  <a:pt x="60" y="48"/>
                </a:cubicBezTo>
                <a:cubicBezTo>
                  <a:pt x="60" y="43"/>
                  <a:pt x="60" y="43"/>
                  <a:pt x="60" y="43"/>
                </a:cubicBezTo>
                <a:cubicBezTo>
                  <a:pt x="18" y="43"/>
                  <a:pt x="18" y="43"/>
                  <a:pt x="18" y="43"/>
                </a:cubicBezTo>
                <a:close/>
                <a:moveTo>
                  <a:pt x="18" y="31"/>
                </a:moveTo>
                <a:cubicBezTo>
                  <a:pt x="18" y="36"/>
                  <a:pt x="18" y="36"/>
                  <a:pt x="18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0" y="31"/>
                  <a:pt x="60" y="31"/>
                  <a:pt x="60" y="31"/>
                </a:cubicBezTo>
                <a:cubicBezTo>
                  <a:pt x="18" y="31"/>
                  <a:pt x="18" y="31"/>
                  <a:pt x="18" y="31"/>
                </a:cubicBezTo>
                <a:close/>
                <a:moveTo>
                  <a:pt x="37" y="19"/>
                </a:moveTo>
                <a:cubicBezTo>
                  <a:pt x="37" y="24"/>
                  <a:pt x="37" y="24"/>
                  <a:pt x="37" y="24"/>
                </a:cubicBezTo>
                <a:cubicBezTo>
                  <a:pt x="60" y="24"/>
                  <a:pt x="60" y="24"/>
                  <a:pt x="60" y="24"/>
                </a:cubicBezTo>
                <a:cubicBezTo>
                  <a:pt x="60" y="19"/>
                  <a:pt x="60" y="19"/>
                  <a:pt x="60" y="19"/>
                </a:cubicBezTo>
                <a:cubicBezTo>
                  <a:pt x="37" y="19"/>
                  <a:pt x="37" y="19"/>
                  <a:pt x="37" y="19"/>
                </a:cubicBezTo>
                <a:close/>
                <a:moveTo>
                  <a:pt x="12" y="21"/>
                </a:moveTo>
                <a:cubicBezTo>
                  <a:pt x="14" y="21"/>
                  <a:pt x="14" y="21"/>
                  <a:pt x="14" y="21"/>
                </a:cubicBezTo>
                <a:cubicBezTo>
                  <a:pt x="18" y="22"/>
                  <a:pt x="18" y="22"/>
                  <a:pt x="18" y="22"/>
                </a:cubicBezTo>
                <a:cubicBezTo>
                  <a:pt x="18" y="22"/>
                  <a:pt x="18" y="22"/>
                  <a:pt x="18" y="22"/>
                </a:cubicBezTo>
                <a:cubicBezTo>
                  <a:pt x="19" y="22"/>
                  <a:pt x="19" y="22"/>
                  <a:pt x="19" y="22"/>
                </a:cubicBezTo>
                <a:cubicBezTo>
                  <a:pt x="19" y="22"/>
                  <a:pt x="19" y="22"/>
                  <a:pt x="20" y="22"/>
                </a:cubicBezTo>
                <a:cubicBezTo>
                  <a:pt x="21" y="22"/>
                  <a:pt x="22" y="21"/>
                  <a:pt x="22" y="20"/>
                </a:cubicBezTo>
                <a:cubicBezTo>
                  <a:pt x="23" y="20"/>
                  <a:pt x="24" y="19"/>
                  <a:pt x="24" y="18"/>
                </a:cubicBezTo>
                <a:cubicBezTo>
                  <a:pt x="24" y="18"/>
                  <a:pt x="24" y="17"/>
                  <a:pt x="24" y="17"/>
                </a:cubicBezTo>
                <a:cubicBezTo>
                  <a:pt x="24" y="17"/>
                  <a:pt x="24" y="17"/>
                  <a:pt x="24" y="17"/>
                </a:cubicBezTo>
                <a:cubicBezTo>
                  <a:pt x="24" y="16"/>
                  <a:pt x="24" y="16"/>
                  <a:pt x="24" y="16"/>
                </a:cubicBezTo>
                <a:cubicBezTo>
                  <a:pt x="23" y="12"/>
                  <a:pt x="23" y="12"/>
                  <a:pt x="23" y="12"/>
                </a:cubicBezTo>
                <a:cubicBezTo>
                  <a:pt x="23" y="11"/>
                  <a:pt x="23" y="11"/>
                  <a:pt x="23" y="11"/>
                </a:cubicBezTo>
                <a:lnTo>
                  <a:pt x="12" y="2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/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49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07" name="Freeform 1106"/>
          <p:cNvSpPr>
            <a:spLocks noEditPoints="1"/>
          </p:cNvSpPr>
          <p:nvPr/>
        </p:nvSpPr>
        <p:spPr bwMode="auto">
          <a:xfrm>
            <a:off x="6236428" y="5180028"/>
            <a:ext cx="400675" cy="458232"/>
          </a:xfrm>
          <a:custGeom>
            <a:avLst/>
            <a:gdLst>
              <a:gd name="T0" fmla="*/ 50 w 84"/>
              <a:gd name="T1" fmla="*/ 92 h 96"/>
              <a:gd name="T2" fmla="*/ 57 w 84"/>
              <a:gd name="T3" fmla="*/ 81 h 96"/>
              <a:gd name="T4" fmla="*/ 56 w 84"/>
              <a:gd name="T5" fmla="*/ 75 h 96"/>
              <a:gd name="T6" fmla="*/ 43 w 84"/>
              <a:gd name="T7" fmla="*/ 63 h 96"/>
              <a:gd name="T8" fmla="*/ 38 w 84"/>
              <a:gd name="T9" fmla="*/ 62 h 96"/>
              <a:gd name="T10" fmla="*/ 30 w 84"/>
              <a:gd name="T11" fmla="*/ 67 h 96"/>
              <a:gd name="T12" fmla="*/ 17 w 84"/>
              <a:gd name="T13" fmla="*/ 35 h 96"/>
              <a:gd name="T14" fmla="*/ 26 w 84"/>
              <a:gd name="T15" fmla="*/ 31 h 96"/>
              <a:gd name="T16" fmla="*/ 27 w 84"/>
              <a:gd name="T17" fmla="*/ 25 h 96"/>
              <a:gd name="T18" fmla="*/ 22 w 84"/>
              <a:gd name="T19" fmla="*/ 8 h 96"/>
              <a:gd name="T20" fmla="*/ 18 w 84"/>
              <a:gd name="T21" fmla="*/ 4 h 96"/>
              <a:gd name="T22" fmla="*/ 4 w 84"/>
              <a:gd name="T23" fmla="*/ 6 h 96"/>
              <a:gd name="T24" fmla="*/ 0 w 84"/>
              <a:gd name="T25" fmla="*/ 10 h 96"/>
              <a:gd name="T26" fmla="*/ 43 w 84"/>
              <a:gd name="T27" fmla="*/ 94 h 96"/>
              <a:gd name="T28" fmla="*/ 50 w 84"/>
              <a:gd name="T29" fmla="*/ 92 h 96"/>
              <a:gd name="T30" fmla="*/ 45 w 84"/>
              <a:gd name="T31" fmla="*/ 53 h 96"/>
              <a:gd name="T32" fmla="*/ 32 w 84"/>
              <a:gd name="T33" fmla="*/ 53 h 96"/>
              <a:gd name="T34" fmla="*/ 32 w 84"/>
              <a:gd name="T35" fmla="*/ 50 h 96"/>
              <a:gd name="T36" fmla="*/ 40 w 84"/>
              <a:gd name="T37" fmla="*/ 38 h 96"/>
              <a:gd name="T38" fmla="*/ 42 w 84"/>
              <a:gd name="T39" fmla="*/ 32 h 96"/>
              <a:gd name="T40" fmla="*/ 41 w 84"/>
              <a:gd name="T41" fmla="*/ 30 h 96"/>
              <a:gd name="T42" fmla="*/ 40 w 84"/>
              <a:gd name="T43" fmla="*/ 31 h 96"/>
              <a:gd name="T44" fmla="*/ 39 w 84"/>
              <a:gd name="T45" fmla="*/ 36 h 96"/>
              <a:gd name="T46" fmla="*/ 34 w 84"/>
              <a:gd name="T47" fmla="*/ 36 h 96"/>
              <a:gd name="T48" fmla="*/ 34 w 84"/>
              <a:gd name="T49" fmla="*/ 31 h 96"/>
              <a:gd name="T50" fmla="*/ 42 w 84"/>
              <a:gd name="T51" fmla="*/ 26 h 96"/>
              <a:gd name="T52" fmla="*/ 47 w 84"/>
              <a:gd name="T53" fmla="*/ 28 h 96"/>
              <a:gd name="T54" fmla="*/ 47 w 84"/>
              <a:gd name="T55" fmla="*/ 34 h 96"/>
              <a:gd name="T56" fmla="*/ 47 w 84"/>
              <a:gd name="T57" fmla="*/ 37 h 96"/>
              <a:gd name="T58" fmla="*/ 38 w 84"/>
              <a:gd name="T59" fmla="*/ 50 h 96"/>
              <a:gd name="T60" fmla="*/ 46 w 84"/>
              <a:gd name="T61" fmla="*/ 50 h 96"/>
              <a:gd name="T62" fmla="*/ 45 w 84"/>
              <a:gd name="T63" fmla="*/ 53 h 96"/>
              <a:gd name="T64" fmla="*/ 63 w 84"/>
              <a:gd name="T65" fmla="*/ 50 h 96"/>
              <a:gd name="T66" fmla="*/ 60 w 84"/>
              <a:gd name="T67" fmla="*/ 50 h 96"/>
              <a:gd name="T68" fmla="*/ 60 w 84"/>
              <a:gd name="T69" fmla="*/ 53 h 96"/>
              <a:gd name="T70" fmla="*/ 54 w 84"/>
              <a:gd name="T71" fmla="*/ 53 h 96"/>
              <a:gd name="T72" fmla="*/ 54 w 84"/>
              <a:gd name="T73" fmla="*/ 50 h 96"/>
              <a:gd name="T74" fmla="*/ 46 w 84"/>
              <a:gd name="T75" fmla="*/ 50 h 96"/>
              <a:gd name="T76" fmla="*/ 47 w 84"/>
              <a:gd name="T77" fmla="*/ 46 h 96"/>
              <a:gd name="T78" fmla="*/ 55 w 84"/>
              <a:gd name="T79" fmla="*/ 26 h 96"/>
              <a:gd name="T80" fmla="*/ 63 w 84"/>
              <a:gd name="T81" fmla="*/ 26 h 96"/>
              <a:gd name="T82" fmla="*/ 61 w 84"/>
              <a:gd name="T83" fmla="*/ 46 h 96"/>
              <a:gd name="T84" fmla="*/ 63 w 84"/>
              <a:gd name="T85" fmla="*/ 46 h 96"/>
              <a:gd name="T86" fmla="*/ 63 w 84"/>
              <a:gd name="T87" fmla="*/ 50 h 96"/>
              <a:gd name="T88" fmla="*/ 55 w 84"/>
              <a:gd name="T89" fmla="*/ 46 h 96"/>
              <a:gd name="T90" fmla="*/ 52 w 84"/>
              <a:gd name="T91" fmla="*/ 46 h 96"/>
              <a:gd name="T92" fmla="*/ 56 w 84"/>
              <a:gd name="T93" fmla="*/ 35 h 96"/>
              <a:gd name="T94" fmla="*/ 55 w 84"/>
              <a:gd name="T95" fmla="*/ 46 h 96"/>
              <a:gd name="T96" fmla="*/ 43 w 84"/>
              <a:gd name="T97" fmla="*/ 0 h 96"/>
              <a:gd name="T98" fmla="*/ 72 w 84"/>
              <a:gd name="T99" fmla="*/ 12 h 96"/>
              <a:gd name="T100" fmla="*/ 84 w 84"/>
              <a:gd name="T101" fmla="*/ 41 h 96"/>
              <a:gd name="T102" fmla="*/ 72 w 84"/>
              <a:gd name="T103" fmla="*/ 71 h 96"/>
              <a:gd name="T104" fmla="*/ 65 w 84"/>
              <a:gd name="T105" fmla="*/ 76 h 96"/>
              <a:gd name="T106" fmla="*/ 63 w 84"/>
              <a:gd name="T107" fmla="*/ 73 h 96"/>
              <a:gd name="T108" fmla="*/ 59 w 84"/>
              <a:gd name="T109" fmla="*/ 69 h 96"/>
              <a:gd name="T110" fmla="*/ 66 w 84"/>
              <a:gd name="T111" fmla="*/ 64 h 96"/>
              <a:gd name="T112" fmla="*/ 75 w 84"/>
              <a:gd name="T113" fmla="*/ 41 h 96"/>
              <a:gd name="T114" fmla="*/ 66 w 84"/>
              <a:gd name="T115" fmla="*/ 19 h 96"/>
              <a:gd name="T116" fmla="*/ 43 w 84"/>
              <a:gd name="T117" fmla="*/ 10 h 96"/>
              <a:gd name="T118" fmla="*/ 31 w 84"/>
              <a:gd name="T119" fmla="*/ 12 h 96"/>
              <a:gd name="T120" fmla="*/ 29 w 84"/>
              <a:gd name="T121" fmla="*/ 6 h 96"/>
              <a:gd name="T122" fmla="*/ 28 w 84"/>
              <a:gd name="T123" fmla="*/ 3 h 96"/>
              <a:gd name="T124" fmla="*/ 43 w 84"/>
              <a:gd name="T125" fmla="*/ 0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4" h="96">
                <a:moveTo>
                  <a:pt x="50" y="92"/>
                </a:moveTo>
                <a:cubicBezTo>
                  <a:pt x="52" y="88"/>
                  <a:pt x="55" y="84"/>
                  <a:pt x="57" y="81"/>
                </a:cubicBezTo>
                <a:cubicBezTo>
                  <a:pt x="58" y="79"/>
                  <a:pt x="58" y="77"/>
                  <a:pt x="56" y="75"/>
                </a:cubicBezTo>
                <a:cubicBezTo>
                  <a:pt x="52" y="71"/>
                  <a:pt x="48" y="67"/>
                  <a:pt x="43" y="63"/>
                </a:cubicBezTo>
                <a:cubicBezTo>
                  <a:pt x="41" y="61"/>
                  <a:pt x="40" y="61"/>
                  <a:pt x="38" y="62"/>
                </a:cubicBezTo>
                <a:cubicBezTo>
                  <a:pt x="35" y="63"/>
                  <a:pt x="33" y="65"/>
                  <a:pt x="30" y="67"/>
                </a:cubicBezTo>
                <a:cubicBezTo>
                  <a:pt x="21" y="53"/>
                  <a:pt x="19" y="45"/>
                  <a:pt x="17" y="35"/>
                </a:cubicBezTo>
                <a:cubicBezTo>
                  <a:pt x="20" y="34"/>
                  <a:pt x="23" y="32"/>
                  <a:pt x="26" y="31"/>
                </a:cubicBezTo>
                <a:cubicBezTo>
                  <a:pt x="27" y="30"/>
                  <a:pt x="28" y="28"/>
                  <a:pt x="27" y="25"/>
                </a:cubicBezTo>
                <a:cubicBezTo>
                  <a:pt x="26" y="20"/>
                  <a:pt x="24" y="14"/>
                  <a:pt x="22" y="8"/>
                </a:cubicBezTo>
                <a:cubicBezTo>
                  <a:pt x="22" y="6"/>
                  <a:pt x="20" y="4"/>
                  <a:pt x="18" y="4"/>
                </a:cubicBezTo>
                <a:cubicBezTo>
                  <a:pt x="14" y="5"/>
                  <a:pt x="9" y="5"/>
                  <a:pt x="4" y="6"/>
                </a:cubicBezTo>
                <a:cubicBezTo>
                  <a:pt x="0" y="6"/>
                  <a:pt x="0" y="7"/>
                  <a:pt x="0" y="10"/>
                </a:cubicBezTo>
                <a:cubicBezTo>
                  <a:pt x="1" y="46"/>
                  <a:pt x="15" y="78"/>
                  <a:pt x="43" y="94"/>
                </a:cubicBezTo>
                <a:cubicBezTo>
                  <a:pt x="46" y="96"/>
                  <a:pt x="47" y="96"/>
                  <a:pt x="50" y="92"/>
                </a:cubicBezTo>
                <a:close/>
                <a:moveTo>
                  <a:pt x="45" y="53"/>
                </a:moveTo>
                <a:cubicBezTo>
                  <a:pt x="32" y="53"/>
                  <a:pt x="32" y="53"/>
                  <a:pt x="32" y="53"/>
                </a:cubicBezTo>
                <a:cubicBezTo>
                  <a:pt x="32" y="50"/>
                  <a:pt x="32" y="50"/>
                  <a:pt x="32" y="50"/>
                </a:cubicBezTo>
                <a:cubicBezTo>
                  <a:pt x="40" y="38"/>
                  <a:pt x="40" y="38"/>
                  <a:pt x="40" y="38"/>
                </a:cubicBezTo>
                <a:cubicBezTo>
                  <a:pt x="41" y="36"/>
                  <a:pt x="42" y="34"/>
                  <a:pt x="42" y="32"/>
                </a:cubicBezTo>
                <a:cubicBezTo>
                  <a:pt x="42" y="31"/>
                  <a:pt x="42" y="30"/>
                  <a:pt x="41" y="30"/>
                </a:cubicBezTo>
                <a:cubicBezTo>
                  <a:pt x="40" y="30"/>
                  <a:pt x="40" y="31"/>
                  <a:pt x="40" y="31"/>
                </a:cubicBezTo>
                <a:cubicBezTo>
                  <a:pt x="39" y="36"/>
                  <a:pt x="39" y="36"/>
                  <a:pt x="39" y="36"/>
                </a:cubicBezTo>
                <a:cubicBezTo>
                  <a:pt x="34" y="36"/>
                  <a:pt x="34" y="36"/>
                  <a:pt x="34" y="36"/>
                </a:cubicBezTo>
                <a:cubicBezTo>
                  <a:pt x="34" y="31"/>
                  <a:pt x="34" y="31"/>
                  <a:pt x="34" y="31"/>
                </a:cubicBezTo>
                <a:cubicBezTo>
                  <a:pt x="35" y="28"/>
                  <a:pt x="37" y="26"/>
                  <a:pt x="42" y="26"/>
                </a:cubicBezTo>
                <a:cubicBezTo>
                  <a:pt x="44" y="26"/>
                  <a:pt x="46" y="27"/>
                  <a:pt x="47" y="28"/>
                </a:cubicBezTo>
                <a:cubicBezTo>
                  <a:pt x="48" y="29"/>
                  <a:pt x="48" y="31"/>
                  <a:pt x="47" y="34"/>
                </a:cubicBezTo>
                <a:cubicBezTo>
                  <a:pt x="47" y="35"/>
                  <a:pt x="47" y="36"/>
                  <a:pt x="47" y="37"/>
                </a:cubicBezTo>
                <a:cubicBezTo>
                  <a:pt x="38" y="50"/>
                  <a:pt x="38" y="50"/>
                  <a:pt x="38" y="50"/>
                </a:cubicBezTo>
                <a:cubicBezTo>
                  <a:pt x="46" y="50"/>
                  <a:pt x="46" y="50"/>
                  <a:pt x="46" y="50"/>
                </a:cubicBezTo>
                <a:cubicBezTo>
                  <a:pt x="45" y="53"/>
                  <a:pt x="45" y="53"/>
                  <a:pt x="45" y="53"/>
                </a:cubicBezTo>
                <a:close/>
                <a:moveTo>
                  <a:pt x="63" y="50"/>
                </a:moveTo>
                <a:cubicBezTo>
                  <a:pt x="60" y="50"/>
                  <a:pt x="60" y="50"/>
                  <a:pt x="60" y="50"/>
                </a:cubicBezTo>
                <a:cubicBezTo>
                  <a:pt x="60" y="53"/>
                  <a:pt x="60" y="53"/>
                  <a:pt x="60" y="53"/>
                </a:cubicBezTo>
                <a:cubicBezTo>
                  <a:pt x="54" y="53"/>
                  <a:pt x="54" y="53"/>
                  <a:pt x="54" y="53"/>
                </a:cubicBezTo>
                <a:cubicBezTo>
                  <a:pt x="54" y="50"/>
                  <a:pt x="54" y="50"/>
                  <a:pt x="54" y="50"/>
                </a:cubicBezTo>
                <a:cubicBezTo>
                  <a:pt x="46" y="50"/>
                  <a:pt x="46" y="50"/>
                  <a:pt x="46" y="50"/>
                </a:cubicBezTo>
                <a:cubicBezTo>
                  <a:pt x="47" y="46"/>
                  <a:pt x="47" y="46"/>
                  <a:pt x="47" y="46"/>
                </a:cubicBezTo>
                <a:cubicBezTo>
                  <a:pt x="55" y="26"/>
                  <a:pt x="55" y="26"/>
                  <a:pt x="55" y="26"/>
                </a:cubicBezTo>
                <a:cubicBezTo>
                  <a:pt x="63" y="26"/>
                  <a:pt x="63" y="26"/>
                  <a:pt x="63" y="26"/>
                </a:cubicBezTo>
                <a:cubicBezTo>
                  <a:pt x="61" y="46"/>
                  <a:pt x="61" y="46"/>
                  <a:pt x="61" y="46"/>
                </a:cubicBezTo>
                <a:cubicBezTo>
                  <a:pt x="63" y="46"/>
                  <a:pt x="63" y="46"/>
                  <a:pt x="63" y="46"/>
                </a:cubicBezTo>
                <a:cubicBezTo>
                  <a:pt x="63" y="50"/>
                  <a:pt x="63" y="50"/>
                  <a:pt x="63" y="50"/>
                </a:cubicBezTo>
                <a:close/>
                <a:moveTo>
                  <a:pt x="55" y="46"/>
                </a:moveTo>
                <a:cubicBezTo>
                  <a:pt x="52" y="46"/>
                  <a:pt x="52" y="46"/>
                  <a:pt x="52" y="46"/>
                </a:cubicBezTo>
                <a:cubicBezTo>
                  <a:pt x="56" y="35"/>
                  <a:pt x="56" y="35"/>
                  <a:pt x="56" y="35"/>
                </a:cubicBezTo>
                <a:cubicBezTo>
                  <a:pt x="55" y="46"/>
                  <a:pt x="55" y="46"/>
                  <a:pt x="55" y="46"/>
                </a:cubicBezTo>
                <a:close/>
                <a:moveTo>
                  <a:pt x="43" y="0"/>
                </a:moveTo>
                <a:cubicBezTo>
                  <a:pt x="54" y="0"/>
                  <a:pt x="65" y="5"/>
                  <a:pt x="72" y="12"/>
                </a:cubicBezTo>
                <a:cubicBezTo>
                  <a:pt x="80" y="20"/>
                  <a:pt x="84" y="30"/>
                  <a:pt x="84" y="41"/>
                </a:cubicBezTo>
                <a:cubicBezTo>
                  <a:pt x="84" y="53"/>
                  <a:pt x="80" y="63"/>
                  <a:pt x="72" y="71"/>
                </a:cubicBezTo>
                <a:cubicBezTo>
                  <a:pt x="70" y="73"/>
                  <a:pt x="68" y="75"/>
                  <a:pt x="65" y="76"/>
                </a:cubicBezTo>
                <a:cubicBezTo>
                  <a:pt x="65" y="75"/>
                  <a:pt x="64" y="74"/>
                  <a:pt x="63" y="73"/>
                </a:cubicBezTo>
                <a:cubicBezTo>
                  <a:pt x="59" y="69"/>
                  <a:pt x="59" y="69"/>
                  <a:pt x="59" y="69"/>
                </a:cubicBezTo>
                <a:cubicBezTo>
                  <a:pt x="61" y="68"/>
                  <a:pt x="64" y="66"/>
                  <a:pt x="66" y="64"/>
                </a:cubicBezTo>
                <a:cubicBezTo>
                  <a:pt x="71" y="58"/>
                  <a:pt x="75" y="50"/>
                  <a:pt x="75" y="41"/>
                </a:cubicBezTo>
                <a:cubicBezTo>
                  <a:pt x="75" y="33"/>
                  <a:pt x="71" y="25"/>
                  <a:pt x="66" y="19"/>
                </a:cubicBezTo>
                <a:cubicBezTo>
                  <a:pt x="60" y="13"/>
                  <a:pt x="52" y="10"/>
                  <a:pt x="43" y="10"/>
                </a:cubicBezTo>
                <a:cubicBezTo>
                  <a:pt x="39" y="10"/>
                  <a:pt x="35" y="11"/>
                  <a:pt x="31" y="12"/>
                </a:cubicBezTo>
                <a:cubicBezTo>
                  <a:pt x="29" y="6"/>
                  <a:pt x="29" y="6"/>
                  <a:pt x="29" y="6"/>
                </a:cubicBezTo>
                <a:cubicBezTo>
                  <a:pt x="29" y="5"/>
                  <a:pt x="28" y="4"/>
                  <a:pt x="28" y="3"/>
                </a:cubicBezTo>
                <a:cubicBezTo>
                  <a:pt x="33" y="1"/>
                  <a:pt x="38" y="0"/>
                  <a:pt x="4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xtLst/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49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08" name="Freeform 1107"/>
          <p:cNvSpPr>
            <a:spLocks noEditPoints="1"/>
          </p:cNvSpPr>
          <p:nvPr/>
        </p:nvSpPr>
        <p:spPr bwMode="auto">
          <a:xfrm>
            <a:off x="6258563" y="4073331"/>
            <a:ext cx="320983" cy="506932"/>
          </a:xfrm>
          <a:custGeom>
            <a:avLst/>
            <a:gdLst>
              <a:gd name="T0" fmla="*/ 57 w 67"/>
              <a:gd name="T1" fmla="*/ 10 h 106"/>
              <a:gd name="T2" fmla="*/ 62 w 67"/>
              <a:gd name="T3" fmla="*/ 51 h 106"/>
              <a:gd name="T4" fmla="*/ 51 w 67"/>
              <a:gd name="T5" fmla="*/ 66 h 106"/>
              <a:gd name="T6" fmla="*/ 55 w 67"/>
              <a:gd name="T7" fmla="*/ 65 h 106"/>
              <a:gd name="T8" fmla="*/ 57 w 67"/>
              <a:gd name="T9" fmla="*/ 73 h 106"/>
              <a:gd name="T10" fmla="*/ 56 w 67"/>
              <a:gd name="T11" fmla="*/ 80 h 106"/>
              <a:gd name="T12" fmla="*/ 57 w 67"/>
              <a:gd name="T13" fmla="*/ 86 h 106"/>
              <a:gd name="T14" fmla="*/ 55 w 67"/>
              <a:gd name="T15" fmla="*/ 93 h 106"/>
              <a:gd name="T16" fmla="*/ 15 w 67"/>
              <a:gd name="T17" fmla="*/ 97 h 106"/>
              <a:gd name="T18" fmla="*/ 12 w 67"/>
              <a:gd name="T19" fmla="*/ 95 h 106"/>
              <a:gd name="T20" fmla="*/ 12 w 67"/>
              <a:gd name="T21" fmla="*/ 83 h 106"/>
              <a:gd name="T22" fmla="*/ 12 w 67"/>
              <a:gd name="T23" fmla="*/ 82 h 106"/>
              <a:gd name="T24" fmla="*/ 12 w 67"/>
              <a:gd name="T25" fmla="*/ 71 h 106"/>
              <a:gd name="T26" fmla="*/ 15 w 67"/>
              <a:gd name="T27" fmla="*/ 69 h 106"/>
              <a:gd name="T28" fmla="*/ 16 w 67"/>
              <a:gd name="T29" fmla="*/ 63 h 106"/>
              <a:gd name="T30" fmla="*/ 0 w 67"/>
              <a:gd name="T31" fmla="*/ 34 h 106"/>
              <a:gd name="T32" fmla="*/ 33 w 67"/>
              <a:gd name="T33" fmla="*/ 0 h 106"/>
              <a:gd name="T34" fmla="*/ 28 w 67"/>
              <a:gd name="T35" fmla="*/ 41 h 106"/>
              <a:gd name="T36" fmla="*/ 30 w 67"/>
              <a:gd name="T37" fmla="*/ 39 h 106"/>
              <a:gd name="T38" fmla="*/ 33 w 67"/>
              <a:gd name="T39" fmla="*/ 41 h 106"/>
              <a:gd name="T40" fmla="*/ 36 w 67"/>
              <a:gd name="T41" fmla="*/ 39 h 106"/>
              <a:gd name="T42" fmla="*/ 39 w 67"/>
              <a:gd name="T43" fmla="*/ 41 h 106"/>
              <a:gd name="T44" fmla="*/ 43 w 67"/>
              <a:gd name="T45" fmla="*/ 38 h 106"/>
              <a:gd name="T46" fmla="*/ 39 w 67"/>
              <a:gd name="T47" fmla="*/ 52 h 106"/>
              <a:gd name="T48" fmla="*/ 44 w 67"/>
              <a:gd name="T49" fmla="*/ 66 h 106"/>
              <a:gd name="T50" fmla="*/ 44 w 67"/>
              <a:gd name="T51" fmla="*/ 58 h 106"/>
              <a:gd name="T52" fmla="*/ 56 w 67"/>
              <a:gd name="T53" fmla="*/ 47 h 106"/>
              <a:gd name="T54" fmla="*/ 52 w 67"/>
              <a:gd name="T55" fmla="*/ 15 h 106"/>
              <a:gd name="T56" fmla="*/ 15 w 67"/>
              <a:gd name="T57" fmla="*/ 15 h 106"/>
              <a:gd name="T58" fmla="*/ 11 w 67"/>
              <a:gd name="T59" fmla="*/ 48 h 106"/>
              <a:gd name="T60" fmla="*/ 23 w 67"/>
              <a:gd name="T61" fmla="*/ 59 h 106"/>
              <a:gd name="T62" fmla="*/ 23 w 67"/>
              <a:gd name="T63" fmla="*/ 67 h 106"/>
              <a:gd name="T64" fmla="*/ 29 w 67"/>
              <a:gd name="T65" fmla="*/ 52 h 106"/>
              <a:gd name="T66" fmla="*/ 25 w 67"/>
              <a:gd name="T67" fmla="*/ 38 h 106"/>
              <a:gd name="T68" fmla="*/ 40 w 67"/>
              <a:gd name="T69" fmla="*/ 43 h 106"/>
              <a:gd name="T70" fmla="*/ 36 w 67"/>
              <a:gd name="T71" fmla="*/ 42 h 106"/>
              <a:gd name="T72" fmla="*/ 30 w 67"/>
              <a:gd name="T73" fmla="*/ 42 h 106"/>
              <a:gd name="T74" fmla="*/ 27 w 67"/>
              <a:gd name="T75" fmla="*/ 42 h 106"/>
              <a:gd name="T76" fmla="*/ 32 w 67"/>
              <a:gd name="T77" fmla="*/ 51 h 106"/>
              <a:gd name="T78" fmla="*/ 32 w 67"/>
              <a:gd name="T79" fmla="*/ 67 h 106"/>
              <a:gd name="T80" fmla="*/ 35 w 67"/>
              <a:gd name="T81" fmla="*/ 51 h 106"/>
              <a:gd name="T82" fmla="*/ 35 w 67"/>
              <a:gd name="T83" fmla="*/ 50 h 106"/>
              <a:gd name="T84" fmla="*/ 43 w 67"/>
              <a:gd name="T85" fmla="*/ 96 h 106"/>
              <a:gd name="T86" fmla="*/ 34 w 67"/>
              <a:gd name="T87" fmla="*/ 106 h 106"/>
              <a:gd name="T88" fmla="*/ 43 w 67"/>
              <a:gd name="T89" fmla="*/ 96 h 106"/>
              <a:gd name="T90" fmla="*/ 17 w 67"/>
              <a:gd name="T91" fmla="*/ 88 h 106"/>
              <a:gd name="T92" fmla="*/ 17 w 67"/>
              <a:gd name="T93" fmla="*/ 90 h 106"/>
              <a:gd name="T94" fmla="*/ 50 w 67"/>
              <a:gd name="T95" fmla="*/ 86 h 106"/>
              <a:gd name="T96" fmla="*/ 50 w 67"/>
              <a:gd name="T97" fmla="*/ 73 h 106"/>
              <a:gd name="T98" fmla="*/ 17 w 67"/>
              <a:gd name="T99" fmla="*/ 77 h 106"/>
              <a:gd name="T100" fmla="*/ 50 w 67"/>
              <a:gd name="T101" fmla="*/ 74 h 106"/>
              <a:gd name="T102" fmla="*/ 50 w 67"/>
              <a:gd name="T103" fmla="*/ 73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7" h="106">
                <a:moveTo>
                  <a:pt x="33" y="0"/>
                </a:moveTo>
                <a:cubicBezTo>
                  <a:pt x="43" y="0"/>
                  <a:pt x="51" y="4"/>
                  <a:pt x="57" y="10"/>
                </a:cubicBezTo>
                <a:cubicBezTo>
                  <a:pt x="63" y="16"/>
                  <a:pt x="67" y="25"/>
                  <a:pt x="67" y="34"/>
                </a:cubicBezTo>
                <a:cubicBezTo>
                  <a:pt x="67" y="40"/>
                  <a:pt x="65" y="46"/>
                  <a:pt x="62" y="51"/>
                </a:cubicBezTo>
                <a:cubicBezTo>
                  <a:pt x="59" y="56"/>
                  <a:pt x="56" y="59"/>
                  <a:pt x="51" y="62"/>
                </a:cubicBezTo>
                <a:cubicBezTo>
                  <a:pt x="51" y="66"/>
                  <a:pt x="51" y="66"/>
                  <a:pt x="51" y="66"/>
                </a:cubicBezTo>
                <a:cubicBezTo>
                  <a:pt x="53" y="66"/>
                  <a:pt x="53" y="66"/>
                  <a:pt x="53" y="66"/>
                </a:cubicBezTo>
                <a:cubicBezTo>
                  <a:pt x="55" y="65"/>
                  <a:pt x="55" y="65"/>
                  <a:pt x="55" y="65"/>
                </a:cubicBezTo>
                <a:cubicBezTo>
                  <a:pt x="56" y="68"/>
                  <a:pt x="56" y="68"/>
                  <a:pt x="56" y="68"/>
                </a:cubicBezTo>
                <a:cubicBezTo>
                  <a:pt x="57" y="70"/>
                  <a:pt x="57" y="72"/>
                  <a:pt x="57" y="73"/>
                </a:cubicBezTo>
                <a:cubicBezTo>
                  <a:pt x="57" y="75"/>
                  <a:pt x="57" y="77"/>
                  <a:pt x="56" y="79"/>
                </a:cubicBezTo>
                <a:cubicBezTo>
                  <a:pt x="56" y="80"/>
                  <a:pt x="56" y="80"/>
                  <a:pt x="56" y="80"/>
                </a:cubicBezTo>
                <a:cubicBezTo>
                  <a:pt x="56" y="80"/>
                  <a:pt x="56" y="80"/>
                  <a:pt x="56" y="80"/>
                </a:cubicBezTo>
                <a:cubicBezTo>
                  <a:pt x="57" y="82"/>
                  <a:pt x="57" y="84"/>
                  <a:pt x="57" y="86"/>
                </a:cubicBezTo>
                <a:cubicBezTo>
                  <a:pt x="57" y="88"/>
                  <a:pt x="57" y="90"/>
                  <a:pt x="56" y="92"/>
                </a:cubicBezTo>
                <a:cubicBezTo>
                  <a:pt x="55" y="93"/>
                  <a:pt x="55" y="93"/>
                  <a:pt x="55" y="93"/>
                </a:cubicBezTo>
                <a:cubicBezTo>
                  <a:pt x="53" y="94"/>
                  <a:pt x="53" y="94"/>
                  <a:pt x="53" y="94"/>
                </a:cubicBezTo>
                <a:cubicBezTo>
                  <a:pt x="15" y="97"/>
                  <a:pt x="15" y="97"/>
                  <a:pt x="15" y="97"/>
                </a:cubicBezTo>
                <a:cubicBezTo>
                  <a:pt x="13" y="97"/>
                  <a:pt x="13" y="97"/>
                  <a:pt x="13" y="97"/>
                </a:cubicBezTo>
                <a:cubicBezTo>
                  <a:pt x="12" y="95"/>
                  <a:pt x="12" y="95"/>
                  <a:pt x="12" y="95"/>
                </a:cubicBezTo>
                <a:cubicBezTo>
                  <a:pt x="11" y="93"/>
                  <a:pt x="11" y="91"/>
                  <a:pt x="10" y="90"/>
                </a:cubicBezTo>
                <a:cubicBezTo>
                  <a:pt x="10" y="88"/>
                  <a:pt x="11" y="86"/>
                  <a:pt x="12" y="83"/>
                </a:cubicBezTo>
                <a:cubicBezTo>
                  <a:pt x="12" y="83"/>
                  <a:pt x="12" y="83"/>
                  <a:pt x="12" y="83"/>
                </a:cubicBezTo>
                <a:cubicBezTo>
                  <a:pt x="12" y="82"/>
                  <a:pt x="12" y="82"/>
                  <a:pt x="12" y="82"/>
                </a:cubicBezTo>
                <a:cubicBezTo>
                  <a:pt x="11" y="81"/>
                  <a:pt x="11" y="79"/>
                  <a:pt x="10" y="77"/>
                </a:cubicBezTo>
                <a:cubicBezTo>
                  <a:pt x="10" y="75"/>
                  <a:pt x="11" y="73"/>
                  <a:pt x="12" y="71"/>
                </a:cubicBezTo>
                <a:cubicBezTo>
                  <a:pt x="13" y="69"/>
                  <a:pt x="13" y="69"/>
                  <a:pt x="13" y="69"/>
                </a:cubicBezTo>
                <a:cubicBezTo>
                  <a:pt x="15" y="69"/>
                  <a:pt x="15" y="69"/>
                  <a:pt x="15" y="69"/>
                </a:cubicBezTo>
                <a:cubicBezTo>
                  <a:pt x="16" y="69"/>
                  <a:pt x="16" y="69"/>
                  <a:pt x="16" y="69"/>
                </a:cubicBezTo>
                <a:cubicBezTo>
                  <a:pt x="16" y="63"/>
                  <a:pt x="16" y="63"/>
                  <a:pt x="16" y="63"/>
                </a:cubicBezTo>
                <a:cubicBezTo>
                  <a:pt x="11" y="60"/>
                  <a:pt x="7" y="56"/>
                  <a:pt x="5" y="51"/>
                </a:cubicBezTo>
                <a:cubicBezTo>
                  <a:pt x="2" y="46"/>
                  <a:pt x="0" y="40"/>
                  <a:pt x="0" y="34"/>
                </a:cubicBezTo>
                <a:cubicBezTo>
                  <a:pt x="0" y="25"/>
                  <a:pt x="4" y="16"/>
                  <a:pt x="10" y="10"/>
                </a:cubicBezTo>
                <a:cubicBezTo>
                  <a:pt x="16" y="4"/>
                  <a:pt x="24" y="0"/>
                  <a:pt x="33" y="0"/>
                </a:cubicBezTo>
                <a:close/>
                <a:moveTo>
                  <a:pt x="26" y="40"/>
                </a:moveTo>
                <a:cubicBezTo>
                  <a:pt x="27" y="41"/>
                  <a:pt x="27" y="41"/>
                  <a:pt x="28" y="41"/>
                </a:cubicBezTo>
                <a:cubicBezTo>
                  <a:pt x="28" y="41"/>
                  <a:pt x="29" y="41"/>
                  <a:pt x="30" y="40"/>
                </a:cubicBezTo>
                <a:cubicBezTo>
                  <a:pt x="30" y="39"/>
                  <a:pt x="30" y="39"/>
                  <a:pt x="30" y="39"/>
                </a:cubicBezTo>
                <a:cubicBezTo>
                  <a:pt x="31" y="40"/>
                  <a:pt x="31" y="40"/>
                  <a:pt x="31" y="40"/>
                </a:cubicBezTo>
                <a:cubicBezTo>
                  <a:pt x="32" y="41"/>
                  <a:pt x="32" y="41"/>
                  <a:pt x="33" y="41"/>
                </a:cubicBezTo>
                <a:cubicBezTo>
                  <a:pt x="34" y="41"/>
                  <a:pt x="35" y="41"/>
                  <a:pt x="35" y="40"/>
                </a:cubicBezTo>
                <a:cubicBezTo>
                  <a:pt x="36" y="39"/>
                  <a:pt x="36" y="39"/>
                  <a:pt x="36" y="39"/>
                </a:cubicBezTo>
                <a:cubicBezTo>
                  <a:pt x="36" y="40"/>
                  <a:pt x="36" y="40"/>
                  <a:pt x="36" y="40"/>
                </a:cubicBezTo>
                <a:cubicBezTo>
                  <a:pt x="37" y="41"/>
                  <a:pt x="38" y="41"/>
                  <a:pt x="39" y="41"/>
                </a:cubicBezTo>
                <a:cubicBezTo>
                  <a:pt x="40" y="41"/>
                  <a:pt x="41" y="41"/>
                  <a:pt x="42" y="40"/>
                </a:cubicBezTo>
                <a:cubicBezTo>
                  <a:pt x="43" y="38"/>
                  <a:pt x="43" y="38"/>
                  <a:pt x="43" y="38"/>
                </a:cubicBezTo>
                <a:cubicBezTo>
                  <a:pt x="46" y="40"/>
                  <a:pt x="46" y="40"/>
                  <a:pt x="46" y="40"/>
                </a:cubicBezTo>
                <a:cubicBezTo>
                  <a:pt x="39" y="52"/>
                  <a:pt x="39" y="52"/>
                  <a:pt x="39" y="52"/>
                </a:cubicBezTo>
                <a:cubicBezTo>
                  <a:pt x="39" y="67"/>
                  <a:pt x="39" y="67"/>
                  <a:pt x="39" y="67"/>
                </a:cubicBezTo>
                <a:cubicBezTo>
                  <a:pt x="44" y="66"/>
                  <a:pt x="44" y="66"/>
                  <a:pt x="44" y="66"/>
                </a:cubicBezTo>
                <a:cubicBezTo>
                  <a:pt x="44" y="60"/>
                  <a:pt x="44" y="60"/>
                  <a:pt x="44" y="60"/>
                </a:cubicBezTo>
                <a:cubicBezTo>
                  <a:pt x="44" y="58"/>
                  <a:pt x="44" y="58"/>
                  <a:pt x="44" y="58"/>
                </a:cubicBezTo>
                <a:cubicBezTo>
                  <a:pt x="46" y="57"/>
                  <a:pt x="46" y="57"/>
                  <a:pt x="46" y="57"/>
                </a:cubicBezTo>
                <a:cubicBezTo>
                  <a:pt x="50" y="55"/>
                  <a:pt x="54" y="52"/>
                  <a:pt x="56" y="47"/>
                </a:cubicBezTo>
                <a:cubicBezTo>
                  <a:pt x="59" y="44"/>
                  <a:pt x="60" y="39"/>
                  <a:pt x="60" y="34"/>
                </a:cubicBezTo>
                <a:cubicBezTo>
                  <a:pt x="60" y="27"/>
                  <a:pt x="57" y="20"/>
                  <a:pt x="52" y="15"/>
                </a:cubicBezTo>
                <a:cubicBezTo>
                  <a:pt x="47" y="10"/>
                  <a:pt x="41" y="7"/>
                  <a:pt x="33" y="7"/>
                </a:cubicBezTo>
                <a:cubicBezTo>
                  <a:pt x="26" y="7"/>
                  <a:pt x="19" y="10"/>
                  <a:pt x="15" y="15"/>
                </a:cubicBezTo>
                <a:cubicBezTo>
                  <a:pt x="10" y="20"/>
                  <a:pt x="7" y="27"/>
                  <a:pt x="7" y="34"/>
                </a:cubicBezTo>
                <a:cubicBezTo>
                  <a:pt x="7" y="39"/>
                  <a:pt x="8" y="44"/>
                  <a:pt x="11" y="48"/>
                </a:cubicBezTo>
                <a:cubicBezTo>
                  <a:pt x="13" y="52"/>
                  <a:pt x="17" y="55"/>
                  <a:pt x="21" y="58"/>
                </a:cubicBezTo>
                <a:cubicBezTo>
                  <a:pt x="23" y="59"/>
                  <a:pt x="23" y="59"/>
                  <a:pt x="23" y="59"/>
                </a:cubicBezTo>
                <a:cubicBezTo>
                  <a:pt x="23" y="61"/>
                  <a:pt x="23" y="61"/>
                  <a:pt x="23" y="61"/>
                </a:cubicBezTo>
                <a:cubicBezTo>
                  <a:pt x="23" y="67"/>
                  <a:pt x="23" y="67"/>
                  <a:pt x="23" y="67"/>
                </a:cubicBezTo>
                <a:cubicBezTo>
                  <a:pt x="29" y="67"/>
                  <a:pt x="29" y="67"/>
                  <a:pt x="29" y="67"/>
                </a:cubicBezTo>
                <a:cubicBezTo>
                  <a:pt x="29" y="52"/>
                  <a:pt x="29" y="52"/>
                  <a:pt x="29" y="52"/>
                </a:cubicBezTo>
                <a:cubicBezTo>
                  <a:pt x="22" y="40"/>
                  <a:pt x="22" y="40"/>
                  <a:pt x="22" y="40"/>
                </a:cubicBezTo>
                <a:cubicBezTo>
                  <a:pt x="25" y="38"/>
                  <a:pt x="25" y="38"/>
                  <a:pt x="25" y="38"/>
                </a:cubicBezTo>
                <a:cubicBezTo>
                  <a:pt x="26" y="40"/>
                  <a:pt x="26" y="40"/>
                  <a:pt x="26" y="40"/>
                </a:cubicBezTo>
                <a:close/>
                <a:moveTo>
                  <a:pt x="40" y="43"/>
                </a:moveTo>
                <a:cubicBezTo>
                  <a:pt x="40" y="43"/>
                  <a:pt x="40" y="43"/>
                  <a:pt x="39" y="43"/>
                </a:cubicBezTo>
                <a:cubicBezTo>
                  <a:pt x="38" y="43"/>
                  <a:pt x="37" y="43"/>
                  <a:pt x="36" y="42"/>
                </a:cubicBezTo>
                <a:cubicBezTo>
                  <a:pt x="35" y="42"/>
                  <a:pt x="34" y="43"/>
                  <a:pt x="33" y="43"/>
                </a:cubicBezTo>
                <a:cubicBezTo>
                  <a:pt x="32" y="43"/>
                  <a:pt x="31" y="42"/>
                  <a:pt x="30" y="42"/>
                </a:cubicBezTo>
                <a:cubicBezTo>
                  <a:pt x="29" y="42"/>
                  <a:pt x="28" y="43"/>
                  <a:pt x="28" y="43"/>
                </a:cubicBezTo>
                <a:cubicBezTo>
                  <a:pt x="27" y="43"/>
                  <a:pt x="27" y="43"/>
                  <a:pt x="27" y="42"/>
                </a:cubicBezTo>
                <a:cubicBezTo>
                  <a:pt x="32" y="50"/>
                  <a:pt x="32" y="50"/>
                  <a:pt x="32" y="50"/>
                </a:cubicBezTo>
                <a:cubicBezTo>
                  <a:pt x="32" y="51"/>
                  <a:pt x="32" y="51"/>
                  <a:pt x="32" y="51"/>
                </a:cubicBezTo>
                <a:cubicBezTo>
                  <a:pt x="32" y="51"/>
                  <a:pt x="32" y="51"/>
                  <a:pt x="32" y="51"/>
                </a:cubicBezTo>
                <a:cubicBezTo>
                  <a:pt x="32" y="67"/>
                  <a:pt x="32" y="67"/>
                  <a:pt x="32" y="67"/>
                </a:cubicBezTo>
                <a:cubicBezTo>
                  <a:pt x="35" y="67"/>
                  <a:pt x="35" y="67"/>
                  <a:pt x="35" y="67"/>
                </a:cubicBezTo>
                <a:cubicBezTo>
                  <a:pt x="35" y="51"/>
                  <a:pt x="35" y="51"/>
                  <a:pt x="35" y="51"/>
                </a:cubicBezTo>
                <a:cubicBezTo>
                  <a:pt x="35" y="51"/>
                  <a:pt x="35" y="51"/>
                  <a:pt x="35" y="51"/>
                </a:cubicBezTo>
                <a:cubicBezTo>
                  <a:pt x="35" y="50"/>
                  <a:pt x="35" y="50"/>
                  <a:pt x="35" y="50"/>
                </a:cubicBezTo>
                <a:cubicBezTo>
                  <a:pt x="40" y="43"/>
                  <a:pt x="40" y="43"/>
                  <a:pt x="40" y="43"/>
                </a:cubicBezTo>
                <a:close/>
                <a:moveTo>
                  <a:pt x="43" y="96"/>
                </a:moveTo>
                <a:cubicBezTo>
                  <a:pt x="24" y="98"/>
                  <a:pt x="24" y="98"/>
                  <a:pt x="24" y="98"/>
                </a:cubicBezTo>
                <a:cubicBezTo>
                  <a:pt x="25" y="103"/>
                  <a:pt x="29" y="106"/>
                  <a:pt x="34" y="106"/>
                </a:cubicBezTo>
                <a:cubicBezTo>
                  <a:pt x="39" y="106"/>
                  <a:pt x="43" y="102"/>
                  <a:pt x="43" y="97"/>
                </a:cubicBezTo>
                <a:cubicBezTo>
                  <a:pt x="43" y="97"/>
                  <a:pt x="43" y="97"/>
                  <a:pt x="43" y="96"/>
                </a:cubicBezTo>
                <a:close/>
                <a:moveTo>
                  <a:pt x="50" y="85"/>
                </a:moveTo>
                <a:cubicBezTo>
                  <a:pt x="17" y="88"/>
                  <a:pt x="17" y="88"/>
                  <a:pt x="17" y="88"/>
                </a:cubicBezTo>
                <a:cubicBezTo>
                  <a:pt x="17" y="89"/>
                  <a:pt x="17" y="89"/>
                  <a:pt x="17" y="89"/>
                </a:cubicBezTo>
                <a:cubicBezTo>
                  <a:pt x="17" y="89"/>
                  <a:pt x="17" y="90"/>
                  <a:pt x="17" y="90"/>
                </a:cubicBezTo>
                <a:cubicBezTo>
                  <a:pt x="50" y="87"/>
                  <a:pt x="50" y="87"/>
                  <a:pt x="50" y="87"/>
                </a:cubicBezTo>
                <a:cubicBezTo>
                  <a:pt x="50" y="87"/>
                  <a:pt x="50" y="86"/>
                  <a:pt x="50" y="86"/>
                </a:cubicBezTo>
                <a:cubicBezTo>
                  <a:pt x="50" y="86"/>
                  <a:pt x="50" y="86"/>
                  <a:pt x="50" y="85"/>
                </a:cubicBezTo>
                <a:close/>
                <a:moveTo>
                  <a:pt x="50" y="73"/>
                </a:moveTo>
                <a:cubicBezTo>
                  <a:pt x="17" y="76"/>
                  <a:pt x="17" y="76"/>
                  <a:pt x="17" y="76"/>
                </a:cubicBezTo>
                <a:cubicBezTo>
                  <a:pt x="17" y="76"/>
                  <a:pt x="17" y="76"/>
                  <a:pt x="17" y="77"/>
                </a:cubicBezTo>
                <a:cubicBezTo>
                  <a:pt x="17" y="77"/>
                  <a:pt x="17" y="77"/>
                  <a:pt x="17" y="77"/>
                </a:cubicBezTo>
                <a:cubicBezTo>
                  <a:pt x="50" y="74"/>
                  <a:pt x="50" y="74"/>
                  <a:pt x="50" y="74"/>
                </a:cubicBezTo>
                <a:cubicBezTo>
                  <a:pt x="50" y="74"/>
                  <a:pt x="50" y="74"/>
                  <a:pt x="50" y="73"/>
                </a:cubicBezTo>
                <a:cubicBezTo>
                  <a:pt x="50" y="73"/>
                  <a:pt x="50" y="73"/>
                  <a:pt x="50" y="7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49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09" name="Freeform 1108"/>
          <p:cNvSpPr>
            <a:spLocks noEditPoints="1"/>
          </p:cNvSpPr>
          <p:nvPr/>
        </p:nvSpPr>
        <p:spPr bwMode="auto">
          <a:xfrm>
            <a:off x="6201008" y="3028616"/>
            <a:ext cx="436094" cy="444950"/>
          </a:xfrm>
          <a:custGeom>
            <a:avLst/>
            <a:gdLst>
              <a:gd name="T0" fmla="*/ 87 w 91"/>
              <a:gd name="T1" fmla="*/ 39 h 93"/>
              <a:gd name="T2" fmla="*/ 91 w 91"/>
              <a:gd name="T3" fmla="*/ 46 h 93"/>
              <a:gd name="T4" fmla="*/ 91 w 91"/>
              <a:gd name="T5" fmla="*/ 83 h 93"/>
              <a:gd name="T6" fmla="*/ 81 w 91"/>
              <a:gd name="T7" fmla="*/ 93 h 93"/>
              <a:gd name="T8" fmla="*/ 10 w 91"/>
              <a:gd name="T9" fmla="*/ 93 h 93"/>
              <a:gd name="T10" fmla="*/ 0 w 91"/>
              <a:gd name="T11" fmla="*/ 83 h 93"/>
              <a:gd name="T12" fmla="*/ 0 w 91"/>
              <a:gd name="T13" fmla="*/ 46 h 93"/>
              <a:gd name="T14" fmla="*/ 3 w 91"/>
              <a:gd name="T15" fmla="*/ 40 h 93"/>
              <a:gd name="T16" fmla="*/ 3 w 91"/>
              <a:gd name="T17" fmla="*/ 40 h 93"/>
              <a:gd name="T18" fmla="*/ 3 w 91"/>
              <a:gd name="T19" fmla="*/ 40 h 93"/>
              <a:gd name="T20" fmla="*/ 3 w 91"/>
              <a:gd name="T21" fmla="*/ 39 h 93"/>
              <a:gd name="T22" fmla="*/ 40 w 91"/>
              <a:gd name="T23" fmla="*/ 3 h 93"/>
              <a:gd name="T24" fmla="*/ 51 w 91"/>
              <a:gd name="T25" fmla="*/ 3 h 93"/>
              <a:gd name="T26" fmla="*/ 87 w 91"/>
              <a:gd name="T27" fmla="*/ 39 h 93"/>
              <a:gd name="T28" fmla="*/ 16 w 91"/>
              <a:gd name="T29" fmla="*/ 30 h 93"/>
              <a:gd name="T30" fmla="*/ 16 w 91"/>
              <a:gd name="T31" fmla="*/ 52 h 93"/>
              <a:gd name="T32" fmla="*/ 46 w 91"/>
              <a:gd name="T33" fmla="*/ 75 h 93"/>
              <a:gd name="T34" fmla="*/ 73 w 91"/>
              <a:gd name="T35" fmla="*/ 54 h 93"/>
              <a:gd name="T36" fmla="*/ 73 w 91"/>
              <a:gd name="T37" fmla="*/ 30 h 93"/>
              <a:gd name="T38" fmla="*/ 16 w 91"/>
              <a:gd name="T39" fmla="*/ 30 h 93"/>
              <a:gd name="T40" fmla="*/ 26 w 91"/>
              <a:gd name="T41" fmla="*/ 35 h 93"/>
              <a:gd name="T42" fmla="*/ 26 w 91"/>
              <a:gd name="T43" fmla="*/ 39 h 93"/>
              <a:gd name="T44" fmla="*/ 64 w 91"/>
              <a:gd name="T45" fmla="*/ 39 h 93"/>
              <a:gd name="T46" fmla="*/ 64 w 91"/>
              <a:gd name="T47" fmla="*/ 35 h 93"/>
              <a:gd name="T48" fmla="*/ 26 w 91"/>
              <a:gd name="T49" fmla="*/ 35 h 93"/>
              <a:gd name="T50" fmla="*/ 26 w 91"/>
              <a:gd name="T51" fmla="*/ 51 h 93"/>
              <a:gd name="T52" fmla="*/ 26 w 91"/>
              <a:gd name="T53" fmla="*/ 55 h 93"/>
              <a:gd name="T54" fmla="*/ 64 w 91"/>
              <a:gd name="T55" fmla="*/ 55 h 93"/>
              <a:gd name="T56" fmla="*/ 64 w 91"/>
              <a:gd name="T57" fmla="*/ 51 h 93"/>
              <a:gd name="T58" fmla="*/ 26 w 91"/>
              <a:gd name="T59" fmla="*/ 51 h 93"/>
              <a:gd name="T60" fmla="*/ 26 w 91"/>
              <a:gd name="T61" fmla="*/ 43 h 93"/>
              <a:gd name="T62" fmla="*/ 26 w 91"/>
              <a:gd name="T63" fmla="*/ 47 h 93"/>
              <a:gd name="T64" fmla="*/ 64 w 91"/>
              <a:gd name="T65" fmla="*/ 47 h 93"/>
              <a:gd name="T66" fmla="*/ 64 w 91"/>
              <a:gd name="T67" fmla="*/ 43 h 93"/>
              <a:gd name="T68" fmla="*/ 26 w 91"/>
              <a:gd name="T69" fmla="*/ 43 h 93"/>
              <a:gd name="T70" fmla="*/ 10 w 91"/>
              <a:gd name="T71" fmla="*/ 87 h 93"/>
              <a:gd name="T72" fmla="*/ 28 w 91"/>
              <a:gd name="T73" fmla="*/ 70 h 93"/>
              <a:gd name="T74" fmla="*/ 28 w 91"/>
              <a:gd name="T75" fmla="*/ 67 h 93"/>
              <a:gd name="T76" fmla="*/ 26 w 91"/>
              <a:gd name="T77" fmla="*/ 67 h 93"/>
              <a:gd name="T78" fmla="*/ 8 w 91"/>
              <a:gd name="T79" fmla="*/ 84 h 93"/>
              <a:gd name="T80" fmla="*/ 8 w 91"/>
              <a:gd name="T81" fmla="*/ 87 h 93"/>
              <a:gd name="T82" fmla="*/ 10 w 91"/>
              <a:gd name="T83" fmla="*/ 87 h 93"/>
              <a:gd name="T84" fmla="*/ 85 w 91"/>
              <a:gd name="T85" fmla="*/ 84 h 93"/>
              <a:gd name="T86" fmla="*/ 67 w 91"/>
              <a:gd name="T87" fmla="*/ 67 h 93"/>
              <a:gd name="T88" fmla="*/ 64 w 91"/>
              <a:gd name="T89" fmla="*/ 67 h 93"/>
              <a:gd name="T90" fmla="*/ 64 w 91"/>
              <a:gd name="T91" fmla="*/ 70 h 93"/>
              <a:gd name="T92" fmla="*/ 82 w 91"/>
              <a:gd name="T93" fmla="*/ 87 h 93"/>
              <a:gd name="T94" fmla="*/ 85 w 91"/>
              <a:gd name="T95" fmla="*/ 87 h 93"/>
              <a:gd name="T96" fmla="*/ 85 w 91"/>
              <a:gd name="T97" fmla="*/ 84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91" h="93">
                <a:moveTo>
                  <a:pt x="87" y="39"/>
                </a:moveTo>
                <a:cubicBezTo>
                  <a:pt x="89" y="40"/>
                  <a:pt x="91" y="43"/>
                  <a:pt x="91" y="46"/>
                </a:cubicBezTo>
                <a:cubicBezTo>
                  <a:pt x="91" y="83"/>
                  <a:pt x="91" y="83"/>
                  <a:pt x="91" y="83"/>
                </a:cubicBezTo>
                <a:cubicBezTo>
                  <a:pt x="91" y="89"/>
                  <a:pt x="86" y="93"/>
                  <a:pt x="81" y="93"/>
                </a:cubicBezTo>
                <a:cubicBezTo>
                  <a:pt x="10" y="93"/>
                  <a:pt x="10" y="93"/>
                  <a:pt x="10" y="93"/>
                </a:cubicBezTo>
                <a:cubicBezTo>
                  <a:pt x="5" y="93"/>
                  <a:pt x="0" y="89"/>
                  <a:pt x="0" y="83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4"/>
                  <a:pt x="1" y="41"/>
                  <a:pt x="3" y="40"/>
                </a:cubicBezTo>
                <a:cubicBezTo>
                  <a:pt x="3" y="40"/>
                  <a:pt x="3" y="40"/>
                  <a:pt x="3" y="40"/>
                </a:cubicBezTo>
                <a:cubicBezTo>
                  <a:pt x="3" y="40"/>
                  <a:pt x="3" y="40"/>
                  <a:pt x="3" y="40"/>
                </a:cubicBezTo>
                <a:cubicBezTo>
                  <a:pt x="3" y="40"/>
                  <a:pt x="3" y="40"/>
                  <a:pt x="3" y="39"/>
                </a:cubicBezTo>
                <a:cubicBezTo>
                  <a:pt x="40" y="3"/>
                  <a:pt x="40" y="3"/>
                  <a:pt x="40" y="3"/>
                </a:cubicBezTo>
                <a:cubicBezTo>
                  <a:pt x="43" y="0"/>
                  <a:pt x="47" y="0"/>
                  <a:pt x="51" y="3"/>
                </a:cubicBezTo>
                <a:cubicBezTo>
                  <a:pt x="87" y="39"/>
                  <a:pt x="87" y="39"/>
                  <a:pt x="87" y="39"/>
                </a:cubicBezTo>
                <a:close/>
                <a:moveTo>
                  <a:pt x="16" y="30"/>
                </a:moveTo>
                <a:cubicBezTo>
                  <a:pt x="16" y="52"/>
                  <a:pt x="16" y="52"/>
                  <a:pt x="16" y="52"/>
                </a:cubicBezTo>
                <a:cubicBezTo>
                  <a:pt x="46" y="75"/>
                  <a:pt x="46" y="75"/>
                  <a:pt x="46" y="75"/>
                </a:cubicBezTo>
                <a:cubicBezTo>
                  <a:pt x="73" y="54"/>
                  <a:pt x="73" y="54"/>
                  <a:pt x="73" y="54"/>
                </a:cubicBezTo>
                <a:cubicBezTo>
                  <a:pt x="73" y="30"/>
                  <a:pt x="73" y="30"/>
                  <a:pt x="73" y="30"/>
                </a:cubicBezTo>
                <a:cubicBezTo>
                  <a:pt x="16" y="30"/>
                  <a:pt x="16" y="30"/>
                  <a:pt x="16" y="30"/>
                </a:cubicBezTo>
                <a:close/>
                <a:moveTo>
                  <a:pt x="26" y="35"/>
                </a:moveTo>
                <a:cubicBezTo>
                  <a:pt x="26" y="39"/>
                  <a:pt x="26" y="39"/>
                  <a:pt x="26" y="39"/>
                </a:cubicBezTo>
                <a:cubicBezTo>
                  <a:pt x="64" y="39"/>
                  <a:pt x="64" y="39"/>
                  <a:pt x="64" y="39"/>
                </a:cubicBezTo>
                <a:cubicBezTo>
                  <a:pt x="64" y="35"/>
                  <a:pt x="64" y="35"/>
                  <a:pt x="64" y="35"/>
                </a:cubicBezTo>
                <a:cubicBezTo>
                  <a:pt x="26" y="35"/>
                  <a:pt x="26" y="35"/>
                  <a:pt x="26" y="35"/>
                </a:cubicBezTo>
                <a:close/>
                <a:moveTo>
                  <a:pt x="26" y="51"/>
                </a:moveTo>
                <a:cubicBezTo>
                  <a:pt x="26" y="55"/>
                  <a:pt x="26" y="55"/>
                  <a:pt x="26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51"/>
                  <a:pt x="64" y="51"/>
                  <a:pt x="64" y="51"/>
                </a:cubicBezTo>
                <a:cubicBezTo>
                  <a:pt x="26" y="51"/>
                  <a:pt x="26" y="51"/>
                  <a:pt x="26" y="51"/>
                </a:cubicBezTo>
                <a:close/>
                <a:moveTo>
                  <a:pt x="26" y="43"/>
                </a:moveTo>
                <a:cubicBezTo>
                  <a:pt x="26" y="47"/>
                  <a:pt x="26" y="47"/>
                  <a:pt x="26" y="47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43"/>
                  <a:pt x="64" y="43"/>
                  <a:pt x="64" y="43"/>
                </a:cubicBezTo>
                <a:cubicBezTo>
                  <a:pt x="26" y="43"/>
                  <a:pt x="26" y="43"/>
                  <a:pt x="26" y="43"/>
                </a:cubicBezTo>
                <a:close/>
                <a:moveTo>
                  <a:pt x="10" y="87"/>
                </a:moveTo>
                <a:cubicBezTo>
                  <a:pt x="28" y="70"/>
                  <a:pt x="28" y="70"/>
                  <a:pt x="28" y="70"/>
                </a:cubicBezTo>
                <a:cubicBezTo>
                  <a:pt x="29" y="69"/>
                  <a:pt x="29" y="68"/>
                  <a:pt x="28" y="67"/>
                </a:cubicBezTo>
                <a:cubicBezTo>
                  <a:pt x="28" y="66"/>
                  <a:pt x="27" y="66"/>
                  <a:pt x="26" y="67"/>
                </a:cubicBezTo>
                <a:cubicBezTo>
                  <a:pt x="8" y="84"/>
                  <a:pt x="8" y="84"/>
                  <a:pt x="8" y="84"/>
                </a:cubicBezTo>
                <a:cubicBezTo>
                  <a:pt x="7" y="85"/>
                  <a:pt x="7" y="86"/>
                  <a:pt x="8" y="87"/>
                </a:cubicBezTo>
                <a:cubicBezTo>
                  <a:pt x="8" y="88"/>
                  <a:pt x="10" y="88"/>
                  <a:pt x="10" y="87"/>
                </a:cubicBezTo>
                <a:close/>
                <a:moveTo>
                  <a:pt x="85" y="84"/>
                </a:moveTo>
                <a:cubicBezTo>
                  <a:pt x="67" y="67"/>
                  <a:pt x="67" y="67"/>
                  <a:pt x="67" y="67"/>
                </a:cubicBezTo>
                <a:cubicBezTo>
                  <a:pt x="66" y="66"/>
                  <a:pt x="65" y="66"/>
                  <a:pt x="64" y="67"/>
                </a:cubicBezTo>
                <a:cubicBezTo>
                  <a:pt x="63" y="68"/>
                  <a:pt x="63" y="69"/>
                  <a:pt x="64" y="70"/>
                </a:cubicBezTo>
                <a:cubicBezTo>
                  <a:pt x="82" y="87"/>
                  <a:pt x="82" y="87"/>
                  <a:pt x="82" y="87"/>
                </a:cubicBezTo>
                <a:cubicBezTo>
                  <a:pt x="83" y="88"/>
                  <a:pt x="84" y="88"/>
                  <a:pt x="85" y="87"/>
                </a:cubicBezTo>
                <a:cubicBezTo>
                  <a:pt x="85" y="86"/>
                  <a:pt x="85" y="85"/>
                  <a:pt x="85" y="8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49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10" name="Freeform 1109"/>
          <p:cNvSpPr>
            <a:spLocks noEditPoints="1"/>
          </p:cNvSpPr>
          <p:nvPr/>
        </p:nvSpPr>
        <p:spPr bwMode="auto">
          <a:xfrm>
            <a:off x="8913478" y="4195083"/>
            <a:ext cx="566702" cy="263429"/>
          </a:xfrm>
          <a:custGeom>
            <a:avLst/>
            <a:gdLst>
              <a:gd name="T0" fmla="*/ 49 w 256"/>
              <a:gd name="T1" fmla="*/ 0 h 119"/>
              <a:gd name="T2" fmla="*/ 49 w 256"/>
              <a:gd name="T3" fmla="*/ 0 h 119"/>
              <a:gd name="T4" fmla="*/ 51 w 256"/>
              <a:gd name="T5" fmla="*/ 0 h 119"/>
              <a:gd name="T6" fmla="*/ 51 w 256"/>
              <a:gd name="T7" fmla="*/ 0 h 119"/>
              <a:gd name="T8" fmla="*/ 151 w 256"/>
              <a:gd name="T9" fmla="*/ 0 h 119"/>
              <a:gd name="T10" fmla="*/ 170 w 256"/>
              <a:gd name="T11" fmla="*/ 22 h 119"/>
              <a:gd name="T12" fmla="*/ 215 w 256"/>
              <a:gd name="T13" fmla="*/ 22 h 119"/>
              <a:gd name="T14" fmla="*/ 256 w 256"/>
              <a:gd name="T15" fmla="*/ 67 h 119"/>
              <a:gd name="T16" fmla="*/ 243 w 256"/>
              <a:gd name="T17" fmla="*/ 67 h 119"/>
              <a:gd name="T18" fmla="*/ 243 w 256"/>
              <a:gd name="T19" fmla="*/ 110 h 119"/>
              <a:gd name="T20" fmla="*/ 243 w 256"/>
              <a:gd name="T21" fmla="*/ 119 h 119"/>
              <a:gd name="T22" fmla="*/ 235 w 256"/>
              <a:gd name="T23" fmla="*/ 119 h 119"/>
              <a:gd name="T24" fmla="*/ 17 w 256"/>
              <a:gd name="T25" fmla="*/ 119 h 119"/>
              <a:gd name="T26" fmla="*/ 10 w 256"/>
              <a:gd name="T27" fmla="*/ 119 h 119"/>
              <a:gd name="T28" fmla="*/ 10 w 256"/>
              <a:gd name="T29" fmla="*/ 110 h 119"/>
              <a:gd name="T30" fmla="*/ 10 w 256"/>
              <a:gd name="T31" fmla="*/ 67 h 119"/>
              <a:gd name="T32" fmla="*/ 6 w 256"/>
              <a:gd name="T33" fmla="*/ 67 h 119"/>
              <a:gd name="T34" fmla="*/ 0 w 256"/>
              <a:gd name="T35" fmla="*/ 54 h 119"/>
              <a:gd name="T36" fmla="*/ 49 w 256"/>
              <a:gd name="T37" fmla="*/ 2 h 119"/>
              <a:gd name="T38" fmla="*/ 49 w 256"/>
              <a:gd name="T39" fmla="*/ 0 h 119"/>
              <a:gd name="T40" fmla="*/ 49 w 256"/>
              <a:gd name="T41" fmla="*/ 0 h 119"/>
              <a:gd name="T42" fmla="*/ 204 w 256"/>
              <a:gd name="T43" fmla="*/ 67 h 119"/>
              <a:gd name="T44" fmla="*/ 204 w 256"/>
              <a:gd name="T45" fmla="*/ 89 h 119"/>
              <a:gd name="T46" fmla="*/ 187 w 256"/>
              <a:gd name="T47" fmla="*/ 89 h 119"/>
              <a:gd name="T48" fmla="*/ 187 w 256"/>
              <a:gd name="T49" fmla="*/ 67 h 119"/>
              <a:gd name="T50" fmla="*/ 170 w 256"/>
              <a:gd name="T51" fmla="*/ 67 h 119"/>
              <a:gd name="T52" fmla="*/ 159 w 256"/>
              <a:gd name="T53" fmla="*/ 54 h 119"/>
              <a:gd name="T54" fmla="*/ 97 w 256"/>
              <a:gd name="T55" fmla="*/ 54 h 119"/>
              <a:gd name="T56" fmla="*/ 60 w 256"/>
              <a:gd name="T57" fmla="*/ 13 h 119"/>
              <a:gd name="T58" fmla="*/ 23 w 256"/>
              <a:gd name="T59" fmla="*/ 52 h 119"/>
              <a:gd name="T60" fmla="*/ 26 w 256"/>
              <a:gd name="T61" fmla="*/ 52 h 119"/>
              <a:gd name="T62" fmla="*/ 26 w 256"/>
              <a:gd name="T63" fmla="*/ 60 h 119"/>
              <a:gd name="T64" fmla="*/ 26 w 256"/>
              <a:gd name="T65" fmla="*/ 101 h 119"/>
              <a:gd name="T66" fmla="*/ 101 w 256"/>
              <a:gd name="T67" fmla="*/ 101 h 119"/>
              <a:gd name="T68" fmla="*/ 101 w 256"/>
              <a:gd name="T69" fmla="*/ 63 h 119"/>
              <a:gd name="T70" fmla="*/ 123 w 256"/>
              <a:gd name="T71" fmla="*/ 63 h 119"/>
              <a:gd name="T72" fmla="*/ 123 w 256"/>
              <a:gd name="T73" fmla="*/ 101 h 119"/>
              <a:gd name="T74" fmla="*/ 228 w 256"/>
              <a:gd name="T75" fmla="*/ 101 h 119"/>
              <a:gd name="T76" fmla="*/ 226 w 256"/>
              <a:gd name="T77" fmla="*/ 67 h 119"/>
              <a:gd name="T78" fmla="*/ 204 w 256"/>
              <a:gd name="T79" fmla="*/ 67 h 119"/>
              <a:gd name="T80" fmla="*/ 204 w 256"/>
              <a:gd name="T81" fmla="*/ 67 h 119"/>
              <a:gd name="T82" fmla="*/ 140 w 256"/>
              <a:gd name="T83" fmla="*/ 65 h 119"/>
              <a:gd name="T84" fmla="*/ 140 w 256"/>
              <a:gd name="T85" fmla="*/ 89 h 119"/>
              <a:gd name="T86" fmla="*/ 157 w 256"/>
              <a:gd name="T87" fmla="*/ 89 h 119"/>
              <a:gd name="T88" fmla="*/ 157 w 256"/>
              <a:gd name="T89" fmla="*/ 65 h 119"/>
              <a:gd name="T90" fmla="*/ 140 w 256"/>
              <a:gd name="T91" fmla="*/ 65 h 119"/>
              <a:gd name="T92" fmla="*/ 140 w 256"/>
              <a:gd name="T93" fmla="*/ 65 h 119"/>
              <a:gd name="T94" fmla="*/ 49 w 256"/>
              <a:gd name="T95" fmla="*/ 65 h 119"/>
              <a:gd name="T96" fmla="*/ 49 w 256"/>
              <a:gd name="T97" fmla="*/ 89 h 119"/>
              <a:gd name="T98" fmla="*/ 66 w 256"/>
              <a:gd name="T99" fmla="*/ 89 h 119"/>
              <a:gd name="T100" fmla="*/ 66 w 256"/>
              <a:gd name="T101" fmla="*/ 65 h 119"/>
              <a:gd name="T102" fmla="*/ 49 w 256"/>
              <a:gd name="T103" fmla="*/ 65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56" h="119">
                <a:moveTo>
                  <a:pt x="49" y="0"/>
                </a:moveTo>
                <a:lnTo>
                  <a:pt x="49" y="0"/>
                </a:lnTo>
                <a:lnTo>
                  <a:pt x="51" y="0"/>
                </a:lnTo>
                <a:lnTo>
                  <a:pt x="51" y="0"/>
                </a:lnTo>
                <a:lnTo>
                  <a:pt x="151" y="0"/>
                </a:lnTo>
                <a:lnTo>
                  <a:pt x="170" y="22"/>
                </a:lnTo>
                <a:lnTo>
                  <a:pt x="215" y="22"/>
                </a:lnTo>
                <a:lnTo>
                  <a:pt x="256" y="67"/>
                </a:lnTo>
                <a:lnTo>
                  <a:pt x="243" y="67"/>
                </a:lnTo>
                <a:lnTo>
                  <a:pt x="243" y="110"/>
                </a:lnTo>
                <a:lnTo>
                  <a:pt x="243" y="119"/>
                </a:lnTo>
                <a:lnTo>
                  <a:pt x="235" y="119"/>
                </a:lnTo>
                <a:lnTo>
                  <a:pt x="17" y="119"/>
                </a:lnTo>
                <a:lnTo>
                  <a:pt x="10" y="119"/>
                </a:lnTo>
                <a:lnTo>
                  <a:pt x="10" y="110"/>
                </a:lnTo>
                <a:lnTo>
                  <a:pt x="10" y="67"/>
                </a:lnTo>
                <a:lnTo>
                  <a:pt x="6" y="67"/>
                </a:lnTo>
                <a:lnTo>
                  <a:pt x="0" y="54"/>
                </a:lnTo>
                <a:lnTo>
                  <a:pt x="49" y="2"/>
                </a:lnTo>
                <a:lnTo>
                  <a:pt x="49" y="0"/>
                </a:lnTo>
                <a:lnTo>
                  <a:pt x="49" y="0"/>
                </a:lnTo>
                <a:close/>
                <a:moveTo>
                  <a:pt x="204" y="67"/>
                </a:moveTo>
                <a:lnTo>
                  <a:pt x="204" y="89"/>
                </a:lnTo>
                <a:lnTo>
                  <a:pt x="187" y="89"/>
                </a:lnTo>
                <a:lnTo>
                  <a:pt x="187" y="67"/>
                </a:lnTo>
                <a:lnTo>
                  <a:pt x="170" y="67"/>
                </a:lnTo>
                <a:lnTo>
                  <a:pt x="159" y="54"/>
                </a:lnTo>
                <a:lnTo>
                  <a:pt x="97" y="54"/>
                </a:lnTo>
                <a:lnTo>
                  <a:pt x="60" y="13"/>
                </a:lnTo>
                <a:lnTo>
                  <a:pt x="23" y="52"/>
                </a:lnTo>
                <a:lnTo>
                  <a:pt x="26" y="52"/>
                </a:lnTo>
                <a:lnTo>
                  <a:pt x="26" y="60"/>
                </a:lnTo>
                <a:lnTo>
                  <a:pt x="26" y="101"/>
                </a:lnTo>
                <a:lnTo>
                  <a:pt x="101" y="101"/>
                </a:lnTo>
                <a:lnTo>
                  <a:pt x="101" y="63"/>
                </a:lnTo>
                <a:lnTo>
                  <a:pt x="123" y="63"/>
                </a:lnTo>
                <a:lnTo>
                  <a:pt x="123" y="101"/>
                </a:lnTo>
                <a:lnTo>
                  <a:pt x="228" y="101"/>
                </a:lnTo>
                <a:lnTo>
                  <a:pt x="226" y="67"/>
                </a:lnTo>
                <a:lnTo>
                  <a:pt x="204" y="67"/>
                </a:lnTo>
                <a:lnTo>
                  <a:pt x="204" y="67"/>
                </a:lnTo>
                <a:close/>
                <a:moveTo>
                  <a:pt x="140" y="65"/>
                </a:moveTo>
                <a:lnTo>
                  <a:pt x="140" y="89"/>
                </a:lnTo>
                <a:lnTo>
                  <a:pt x="157" y="89"/>
                </a:lnTo>
                <a:lnTo>
                  <a:pt x="157" y="65"/>
                </a:lnTo>
                <a:lnTo>
                  <a:pt x="140" y="65"/>
                </a:lnTo>
                <a:lnTo>
                  <a:pt x="140" y="65"/>
                </a:lnTo>
                <a:close/>
                <a:moveTo>
                  <a:pt x="49" y="65"/>
                </a:moveTo>
                <a:lnTo>
                  <a:pt x="49" y="89"/>
                </a:lnTo>
                <a:lnTo>
                  <a:pt x="66" y="89"/>
                </a:lnTo>
                <a:lnTo>
                  <a:pt x="66" y="65"/>
                </a:lnTo>
                <a:lnTo>
                  <a:pt x="49" y="6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49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11" name="Freeform 1110"/>
          <p:cNvSpPr>
            <a:spLocks noEditPoints="1"/>
          </p:cNvSpPr>
          <p:nvPr/>
        </p:nvSpPr>
        <p:spPr bwMode="auto">
          <a:xfrm>
            <a:off x="9038757" y="2991585"/>
            <a:ext cx="441422" cy="514011"/>
          </a:xfrm>
          <a:custGeom>
            <a:avLst/>
            <a:gdLst>
              <a:gd name="T0" fmla="*/ 233 w 233"/>
              <a:gd name="T1" fmla="*/ 118 h 271"/>
              <a:gd name="T2" fmla="*/ 205 w 233"/>
              <a:gd name="T3" fmla="*/ 262 h 271"/>
              <a:gd name="T4" fmla="*/ 200 w 233"/>
              <a:gd name="T5" fmla="*/ 271 h 271"/>
              <a:gd name="T6" fmla="*/ 175 w 233"/>
              <a:gd name="T7" fmla="*/ 262 h 271"/>
              <a:gd name="T8" fmla="*/ 57 w 233"/>
              <a:gd name="T9" fmla="*/ 271 h 271"/>
              <a:gd name="T10" fmla="*/ 32 w 233"/>
              <a:gd name="T11" fmla="*/ 262 h 271"/>
              <a:gd name="T12" fmla="*/ 0 w 233"/>
              <a:gd name="T13" fmla="*/ 234 h 271"/>
              <a:gd name="T14" fmla="*/ 28 w 233"/>
              <a:gd name="T15" fmla="*/ 90 h 271"/>
              <a:gd name="T16" fmla="*/ 56 w 233"/>
              <a:gd name="T17" fmla="*/ 20 h 271"/>
              <a:gd name="T18" fmla="*/ 122 w 233"/>
              <a:gd name="T19" fmla="*/ 0 h 271"/>
              <a:gd name="T20" fmla="*/ 103 w 233"/>
              <a:gd name="T21" fmla="*/ 65 h 271"/>
              <a:gd name="T22" fmla="*/ 61 w 233"/>
              <a:gd name="T23" fmla="*/ 84 h 271"/>
              <a:gd name="T24" fmla="*/ 43 w 233"/>
              <a:gd name="T25" fmla="*/ 31 h 271"/>
              <a:gd name="T26" fmla="*/ 80 w 233"/>
              <a:gd name="T27" fmla="*/ 137 h 271"/>
              <a:gd name="T28" fmla="*/ 55 w 233"/>
              <a:gd name="T29" fmla="*/ 181 h 271"/>
              <a:gd name="T30" fmla="*/ 80 w 233"/>
              <a:gd name="T31" fmla="*/ 137 h 271"/>
              <a:gd name="T32" fmla="*/ 180 w 233"/>
              <a:gd name="T33" fmla="*/ 126 h 271"/>
              <a:gd name="T34" fmla="*/ 214 w 233"/>
              <a:gd name="T35" fmla="*/ 119 h 271"/>
              <a:gd name="T36" fmla="*/ 196 w 233"/>
              <a:gd name="T37" fmla="*/ 205 h 271"/>
              <a:gd name="T38" fmla="*/ 196 w 233"/>
              <a:gd name="T39" fmla="*/ 225 h 271"/>
              <a:gd name="T40" fmla="*/ 196 w 233"/>
              <a:gd name="T41" fmla="*/ 205 h 271"/>
              <a:gd name="T42" fmla="*/ 187 w 233"/>
              <a:gd name="T43" fmla="*/ 185 h 271"/>
              <a:gd name="T44" fmla="*/ 206 w 233"/>
              <a:gd name="T45" fmla="*/ 185 h 271"/>
              <a:gd name="T46" fmla="*/ 180 w 233"/>
              <a:gd name="T47" fmla="*/ 151 h 271"/>
              <a:gd name="T48" fmla="*/ 214 w 233"/>
              <a:gd name="T49" fmla="*/ 158 h 271"/>
              <a:gd name="T50" fmla="*/ 180 w 233"/>
              <a:gd name="T51" fmla="*/ 151 h 271"/>
              <a:gd name="T52" fmla="*/ 180 w 233"/>
              <a:gd name="T53" fmla="*/ 147 h 271"/>
              <a:gd name="T54" fmla="*/ 214 w 233"/>
              <a:gd name="T55" fmla="*/ 141 h 271"/>
              <a:gd name="T56" fmla="*/ 180 w 233"/>
              <a:gd name="T57" fmla="*/ 130 h 271"/>
              <a:gd name="T58" fmla="*/ 214 w 233"/>
              <a:gd name="T59" fmla="*/ 136 h 271"/>
              <a:gd name="T60" fmla="*/ 180 w 233"/>
              <a:gd name="T61" fmla="*/ 130 h 271"/>
              <a:gd name="T62" fmla="*/ 34 w 233"/>
              <a:gd name="T63" fmla="*/ 159 h 271"/>
              <a:gd name="T64" fmla="*/ 71 w 233"/>
              <a:gd name="T65" fmla="*/ 226 h 271"/>
              <a:gd name="T66" fmla="*/ 170 w 233"/>
              <a:gd name="T67" fmla="*/ 189 h 271"/>
              <a:gd name="T68" fmla="*/ 133 w 233"/>
              <a:gd name="T69" fmla="*/ 122 h 2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33" h="271">
                <a:moveTo>
                  <a:pt x="205" y="90"/>
                </a:moveTo>
                <a:cubicBezTo>
                  <a:pt x="221" y="90"/>
                  <a:pt x="233" y="103"/>
                  <a:pt x="233" y="118"/>
                </a:cubicBezTo>
                <a:cubicBezTo>
                  <a:pt x="233" y="234"/>
                  <a:pt x="233" y="234"/>
                  <a:pt x="233" y="234"/>
                </a:cubicBezTo>
                <a:cubicBezTo>
                  <a:pt x="233" y="250"/>
                  <a:pt x="221" y="262"/>
                  <a:pt x="205" y="262"/>
                </a:cubicBezTo>
                <a:cubicBezTo>
                  <a:pt x="200" y="262"/>
                  <a:pt x="200" y="262"/>
                  <a:pt x="200" y="262"/>
                </a:cubicBezTo>
                <a:cubicBezTo>
                  <a:pt x="200" y="271"/>
                  <a:pt x="200" y="271"/>
                  <a:pt x="200" y="271"/>
                </a:cubicBezTo>
                <a:cubicBezTo>
                  <a:pt x="175" y="271"/>
                  <a:pt x="175" y="271"/>
                  <a:pt x="175" y="271"/>
                </a:cubicBezTo>
                <a:cubicBezTo>
                  <a:pt x="175" y="262"/>
                  <a:pt x="175" y="262"/>
                  <a:pt x="175" y="262"/>
                </a:cubicBezTo>
                <a:cubicBezTo>
                  <a:pt x="57" y="262"/>
                  <a:pt x="57" y="262"/>
                  <a:pt x="57" y="262"/>
                </a:cubicBezTo>
                <a:cubicBezTo>
                  <a:pt x="57" y="271"/>
                  <a:pt x="57" y="271"/>
                  <a:pt x="57" y="271"/>
                </a:cubicBezTo>
                <a:cubicBezTo>
                  <a:pt x="32" y="271"/>
                  <a:pt x="32" y="271"/>
                  <a:pt x="32" y="271"/>
                </a:cubicBezTo>
                <a:cubicBezTo>
                  <a:pt x="32" y="262"/>
                  <a:pt x="32" y="262"/>
                  <a:pt x="32" y="262"/>
                </a:cubicBezTo>
                <a:cubicBezTo>
                  <a:pt x="28" y="262"/>
                  <a:pt x="28" y="262"/>
                  <a:pt x="28" y="262"/>
                </a:cubicBezTo>
                <a:cubicBezTo>
                  <a:pt x="13" y="262"/>
                  <a:pt x="0" y="250"/>
                  <a:pt x="0" y="234"/>
                </a:cubicBezTo>
                <a:cubicBezTo>
                  <a:pt x="0" y="118"/>
                  <a:pt x="0" y="118"/>
                  <a:pt x="0" y="118"/>
                </a:cubicBezTo>
                <a:cubicBezTo>
                  <a:pt x="0" y="103"/>
                  <a:pt x="13" y="90"/>
                  <a:pt x="28" y="90"/>
                </a:cubicBezTo>
                <a:cubicBezTo>
                  <a:pt x="91" y="90"/>
                  <a:pt x="155" y="90"/>
                  <a:pt x="205" y="90"/>
                </a:cubicBezTo>
                <a:close/>
                <a:moveTo>
                  <a:pt x="56" y="20"/>
                </a:moveTo>
                <a:cubicBezTo>
                  <a:pt x="87" y="57"/>
                  <a:pt x="87" y="57"/>
                  <a:pt x="87" y="57"/>
                </a:cubicBezTo>
                <a:cubicBezTo>
                  <a:pt x="122" y="0"/>
                  <a:pt x="122" y="0"/>
                  <a:pt x="122" y="0"/>
                </a:cubicBezTo>
                <a:cubicBezTo>
                  <a:pt x="137" y="9"/>
                  <a:pt x="137" y="9"/>
                  <a:pt x="137" y="9"/>
                </a:cubicBezTo>
                <a:cubicBezTo>
                  <a:pt x="103" y="65"/>
                  <a:pt x="103" y="65"/>
                  <a:pt x="103" y="65"/>
                </a:cubicBezTo>
                <a:cubicBezTo>
                  <a:pt x="110" y="69"/>
                  <a:pt x="114" y="76"/>
                  <a:pt x="116" y="84"/>
                </a:cubicBezTo>
                <a:cubicBezTo>
                  <a:pt x="61" y="84"/>
                  <a:pt x="61" y="84"/>
                  <a:pt x="61" y="84"/>
                </a:cubicBezTo>
                <a:cubicBezTo>
                  <a:pt x="62" y="77"/>
                  <a:pt x="66" y="70"/>
                  <a:pt x="72" y="66"/>
                </a:cubicBezTo>
                <a:cubicBezTo>
                  <a:pt x="43" y="31"/>
                  <a:pt x="43" y="31"/>
                  <a:pt x="43" y="31"/>
                </a:cubicBezTo>
                <a:cubicBezTo>
                  <a:pt x="56" y="20"/>
                  <a:pt x="56" y="20"/>
                  <a:pt x="56" y="20"/>
                </a:cubicBezTo>
                <a:close/>
                <a:moveTo>
                  <a:pt x="80" y="137"/>
                </a:moveTo>
                <a:cubicBezTo>
                  <a:pt x="71" y="132"/>
                  <a:pt x="58" y="137"/>
                  <a:pt x="51" y="149"/>
                </a:cubicBezTo>
                <a:cubicBezTo>
                  <a:pt x="44" y="161"/>
                  <a:pt x="46" y="175"/>
                  <a:pt x="55" y="181"/>
                </a:cubicBezTo>
                <a:cubicBezTo>
                  <a:pt x="64" y="186"/>
                  <a:pt x="69" y="175"/>
                  <a:pt x="76" y="163"/>
                </a:cubicBezTo>
                <a:cubicBezTo>
                  <a:pt x="83" y="151"/>
                  <a:pt x="89" y="142"/>
                  <a:pt x="80" y="137"/>
                </a:cubicBezTo>
                <a:close/>
                <a:moveTo>
                  <a:pt x="180" y="119"/>
                </a:moveTo>
                <a:cubicBezTo>
                  <a:pt x="180" y="126"/>
                  <a:pt x="180" y="126"/>
                  <a:pt x="180" y="126"/>
                </a:cubicBezTo>
                <a:cubicBezTo>
                  <a:pt x="214" y="126"/>
                  <a:pt x="214" y="126"/>
                  <a:pt x="214" y="126"/>
                </a:cubicBezTo>
                <a:cubicBezTo>
                  <a:pt x="214" y="119"/>
                  <a:pt x="214" y="119"/>
                  <a:pt x="214" y="119"/>
                </a:cubicBezTo>
                <a:cubicBezTo>
                  <a:pt x="180" y="119"/>
                  <a:pt x="180" y="119"/>
                  <a:pt x="180" y="119"/>
                </a:cubicBezTo>
                <a:close/>
                <a:moveTo>
                  <a:pt x="196" y="205"/>
                </a:moveTo>
                <a:cubicBezTo>
                  <a:pt x="191" y="205"/>
                  <a:pt x="187" y="210"/>
                  <a:pt x="187" y="215"/>
                </a:cubicBezTo>
                <a:cubicBezTo>
                  <a:pt x="187" y="220"/>
                  <a:pt x="191" y="225"/>
                  <a:pt x="196" y="225"/>
                </a:cubicBezTo>
                <a:cubicBezTo>
                  <a:pt x="202" y="225"/>
                  <a:pt x="206" y="220"/>
                  <a:pt x="206" y="215"/>
                </a:cubicBezTo>
                <a:cubicBezTo>
                  <a:pt x="206" y="210"/>
                  <a:pt x="202" y="205"/>
                  <a:pt x="196" y="205"/>
                </a:cubicBezTo>
                <a:close/>
                <a:moveTo>
                  <a:pt x="196" y="176"/>
                </a:moveTo>
                <a:cubicBezTo>
                  <a:pt x="191" y="176"/>
                  <a:pt x="187" y="180"/>
                  <a:pt x="187" y="185"/>
                </a:cubicBezTo>
                <a:cubicBezTo>
                  <a:pt x="187" y="191"/>
                  <a:pt x="191" y="195"/>
                  <a:pt x="196" y="195"/>
                </a:cubicBezTo>
                <a:cubicBezTo>
                  <a:pt x="202" y="195"/>
                  <a:pt x="206" y="191"/>
                  <a:pt x="206" y="185"/>
                </a:cubicBezTo>
                <a:cubicBezTo>
                  <a:pt x="206" y="180"/>
                  <a:pt x="202" y="176"/>
                  <a:pt x="196" y="176"/>
                </a:cubicBezTo>
                <a:close/>
                <a:moveTo>
                  <a:pt x="180" y="151"/>
                </a:moveTo>
                <a:cubicBezTo>
                  <a:pt x="180" y="158"/>
                  <a:pt x="180" y="158"/>
                  <a:pt x="180" y="158"/>
                </a:cubicBezTo>
                <a:cubicBezTo>
                  <a:pt x="214" y="158"/>
                  <a:pt x="214" y="158"/>
                  <a:pt x="214" y="158"/>
                </a:cubicBezTo>
                <a:cubicBezTo>
                  <a:pt x="214" y="151"/>
                  <a:pt x="214" y="151"/>
                  <a:pt x="214" y="151"/>
                </a:cubicBezTo>
                <a:cubicBezTo>
                  <a:pt x="180" y="151"/>
                  <a:pt x="180" y="151"/>
                  <a:pt x="180" y="151"/>
                </a:cubicBezTo>
                <a:close/>
                <a:moveTo>
                  <a:pt x="180" y="141"/>
                </a:moveTo>
                <a:cubicBezTo>
                  <a:pt x="180" y="147"/>
                  <a:pt x="180" y="147"/>
                  <a:pt x="180" y="147"/>
                </a:cubicBezTo>
                <a:cubicBezTo>
                  <a:pt x="214" y="147"/>
                  <a:pt x="214" y="147"/>
                  <a:pt x="214" y="147"/>
                </a:cubicBezTo>
                <a:cubicBezTo>
                  <a:pt x="214" y="141"/>
                  <a:pt x="214" y="141"/>
                  <a:pt x="214" y="141"/>
                </a:cubicBezTo>
                <a:cubicBezTo>
                  <a:pt x="180" y="141"/>
                  <a:pt x="180" y="141"/>
                  <a:pt x="180" y="141"/>
                </a:cubicBezTo>
                <a:close/>
                <a:moveTo>
                  <a:pt x="180" y="130"/>
                </a:moveTo>
                <a:cubicBezTo>
                  <a:pt x="180" y="136"/>
                  <a:pt x="180" y="136"/>
                  <a:pt x="180" y="136"/>
                </a:cubicBezTo>
                <a:cubicBezTo>
                  <a:pt x="214" y="136"/>
                  <a:pt x="214" y="136"/>
                  <a:pt x="214" y="136"/>
                </a:cubicBezTo>
                <a:cubicBezTo>
                  <a:pt x="214" y="130"/>
                  <a:pt x="214" y="130"/>
                  <a:pt x="214" y="130"/>
                </a:cubicBezTo>
                <a:cubicBezTo>
                  <a:pt x="180" y="130"/>
                  <a:pt x="180" y="130"/>
                  <a:pt x="180" y="130"/>
                </a:cubicBezTo>
                <a:close/>
                <a:moveTo>
                  <a:pt x="71" y="122"/>
                </a:moveTo>
                <a:cubicBezTo>
                  <a:pt x="51" y="122"/>
                  <a:pt x="34" y="139"/>
                  <a:pt x="34" y="159"/>
                </a:cubicBezTo>
                <a:cubicBezTo>
                  <a:pt x="34" y="189"/>
                  <a:pt x="34" y="189"/>
                  <a:pt x="34" y="189"/>
                </a:cubicBezTo>
                <a:cubicBezTo>
                  <a:pt x="34" y="210"/>
                  <a:pt x="51" y="226"/>
                  <a:pt x="71" y="226"/>
                </a:cubicBezTo>
                <a:cubicBezTo>
                  <a:pt x="133" y="226"/>
                  <a:pt x="133" y="226"/>
                  <a:pt x="133" y="226"/>
                </a:cubicBezTo>
                <a:cubicBezTo>
                  <a:pt x="153" y="226"/>
                  <a:pt x="170" y="210"/>
                  <a:pt x="170" y="189"/>
                </a:cubicBezTo>
                <a:cubicBezTo>
                  <a:pt x="170" y="159"/>
                  <a:pt x="170" y="159"/>
                  <a:pt x="170" y="159"/>
                </a:cubicBezTo>
                <a:cubicBezTo>
                  <a:pt x="170" y="139"/>
                  <a:pt x="153" y="122"/>
                  <a:pt x="133" y="122"/>
                </a:cubicBezTo>
                <a:lnTo>
                  <a:pt x="71" y="12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49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112" name="Group 1111"/>
          <p:cNvGrpSpPr/>
          <p:nvPr/>
        </p:nvGrpSpPr>
        <p:grpSpPr>
          <a:xfrm>
            <a:off x="6696228" y="2796844"/>
            <a:ext cx="1953732" cy="868609"/>
            <a:chOff x="1098171" y="3570851"/>
            <a:chExt cx="1745511" cy="823659"/>
          </a:xfrm>
        </p:grpSpPr>
        <p:sp>
          <p:nvSpPr>
            <p:cNvPr id="1113" name="TextBox 1112"/>
            <p:cNvSpPr txBox="1"/>
            <p:nvPr/>
          </p:nvSpPr>
          <p:spPr>
            <a:xfrm>
              <a:off x="1103757" y="3570851"/>
              <a:ext cx="1287799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14" name="Rectangle 1113"/>
            <p:cNvSpPr/>
            <p:nvPr/>
          </p:nvSpPr>
          <p:spPr>
            <a:xfrm>
              <a:off x="1098171" y="3899582"/>
              <a:ext cx="1745511" cy="494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30" name="Group 1129"/>
          <p:cNvGrpSpPr/>
          <p:nvPr/>
        </p:nvGrpSpPr>
        <p:grpSpPr>
          <a:xfrm>
            <a:off x="9559041" y="2796845"/>
            <a:ext cx="1988312" cy="868611"/>
            <a:chOff x="1098171" y="3570851"/>
            <a:chExt cx="1776406" cy="823661"/>
          </a:xfrm>
        </p:grpSpPr>
        <p:sp>
          <p:nvSpPr>
            <p:cNvPr id="1131" name="TextBox 1130"/>
            <p:cNvSpPr txBox="1"/>
            <p:nvPr/>
          </p:nvSpPr>
          <p:spPr>
            <a:xfrm>
              <a:off x="1103759" y="3570851"/>
              <a:ext cx="1287799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32" name="Rectangle 1131"/>
            <p:cNvSpPr/>
            <p:nvPr/>
          </p:nvSpPr>
          <p:spPr>
            <a:xfrm>
              <a:off x="1098171" y="3899584"/>
              <a:ext cx="1776406" cy="494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33" name="Group 1132"/>
          <p:cNvGrpSpPr/>
          <p:nvPr/>
        </p:nvGrpSpPr>
        <p:grpSpPr>
          <a:xfrm>
            <a:off x="6696229" y="3845166"/>
            <a:ext cx="1919830" cy="868609"/>
            <a:chOff x="1098171" y="3570851"/>
            <a:chExt cx="1715222" cy="823659"/>
          </a:xfrm>
        </p:grpSpPr>
        <p:sp>
          <p:nvSpPr>
            <p:cNvPr id="1134" name="TextBox 1133"/>
            <p:cNvSpPr txBox="1"/>
            <p:nvPr/>
          </p:nvSpPr>
          <p:spPr>
            <a:xfrm>
              <a:off x="1112468" y="3570851"/>
              <a:ext cx="1287799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35" name="Rectangle 1134"/>
            <p:cNvSpPr/>
            <p:nvPr/>
          </p:nvSpPr>
          <p:spPr>
            <a:xfrm>
              <a:off x="1098171" y="3899582"/>
              <a:ext cx="1715222" cy="494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36" name="Group 1135"/>
          <p:cNvGrpSpPr/>
          <p:nvPr/>
        </p:nvGrpSpPr>
        <p:grpSpPr>
          <a:xfrm>
            <a:off x="9559041" y="3845166"/>
            <a:ext cx="1964985" cy="868609"/>
            <a:chOff x="1098171" y="3570851"/>
            <a:chExt cx="1755565" cy="823659"/>
          </a:xfrm>
        </p:grpSpPr>
        <p:sp>
          <p:nvSpPr>
            <p:cNvPr id="1137" name="TextBox 1136"/>
            <p:cNvSpPr txBox="1"/>
            <p:nvPr/>
          </p:nvSpPr>
          <p:spPr>
            <a:xfrm>
              <a:off x="1103757" y="3570851"/>
              <a:ext cx="1287799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38" name="Rectangle 1137"/>
            <p:cNvSpPr/>
            <p:nvPr/>
          </p:nvSpPr>
          <p:spPr>
            <a:xfrm>
              <a:off x="1098171" y="3899582"/>
              <a:ext cx="1755565" cy="494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39" name="Group 1138"/>
          <p:cNvGrpSpPr/>
          <p:nvPr/>
        </p:nvGrpSpPr>
        <p:grpSpPr>
          <a:xfrm>
            <a:off x="6696228" y="4944791"/>
            <a:ext cx="2065940" cy="868607"/>
            <a:chOff x="1098172" y="3570851"/>
            <a:chExt cx="1845760" cy="823657"/>
          </a:xfrm>
        </p:grpSpPr>
        <p:sp>
          <p:nvSpPr>
            <p:cNvPr id="1140" name="TextBox 1139"/>
            <p:cNvSpPr txBox="1"/>
            <p:nvPr/>
          </p:nvSpPr>
          <p:spPr>
            <a:xfrm>
              <a:off x="1103756" y="3570851"/>
              <a:ext cx="1287799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41" name="Rectangle 1140"/>
            <p:cNvSpPr/>
            <p:nvPr/>
          </p:nvSpPr>
          <p:spPr>
            <a:xfrm>
              <a:off x="1098172" y="3899580"/>
              <a:ext cx="1845760" cy="494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42" name="Group 1141"/>
          <p:cNvGrpSpPr/>
          <p:nvPr/>
        </p:nvGrpSpPr>
        <p:grpSpPr>
          <a:xfrm>
            <a:off x="9559040" y="4944791"/>
            <a:ext cx="1964984" cy="868609"/>
            <a:chOff x="1098172" y="3570851"/>
            <a:chExt cx="1755564" cy="823659"/>
          </a:xfrm>
        </p:grpSpPr>
        <p:sp>
          <p:nvSpPr>
            <p:cNvPr id="1143" name="TextBox 1142"/>
            <p:cNvSpPr txBox="1"/>
            <p:nvPr/>
          </p:nvSpPr>
          <p:spPr>
            <a:xfrm>
              <a:off x="1106348" y="3570851"/>
              <a:ext cx="1287799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44" name="Rectangle 1143"/>
            <p:cNvSpPr/>
            <p:nvPr/>
          </p:nvSpPr>
          <p:spPr>
            <a:xfrm>
              <a:off x="1098172" y="3899582"/>
              <a:ext cx="1755564" cy="494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86" name="TextBox 8"/>
          <p:cNvSpPr txBox="1"/>
          <p:nvPr/>
        </p:nvSpPr>
        <p:spPr>
          <a:xfrm>
            <a:off x="857250" y="233568"/>
            <a:ext cx="394915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7" name="TextBox 8"/>
          <p:cNvSpPr txBox="1"/>
          <p:nvPr/>
        </p:nvSpPr>
        <p:spPr>
          <a:xfrm>
            <a:off x="857250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 ANNUAL WORK SUMMARY</a:t>
            </a:r>
            <a:endParaRPr lang="zh-CN" altLang="en-US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500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文本框 2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582458" y="3345061"/>
            <a:ext cx="4435021" cy="332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987" b="1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02</a:t>
            </a:r>
            <a:endParaRPr lang="zh-CN" altLang="en-US" sz="20987" b="1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cxnSp>
        <p:nvCxnSpPr>
          <p:cNvPr id="7" name="直接连接符 6"/>
          <p:cNvCxnSpPr/>
          <p:nvPr>
            <p:custDataLst>
              <p:tags r:id="rId3"/>
            </p:custDataLst>
          </p:nvPr>
        </p:nvCxnSpPr>
        <p:spPr>
          <a:xfrm>
            <a:off x="5813895" y="5006061"/>
            <a:ext cx="4860273" cy="0"/>
          </a:xfrm>
          <a:prstGeom prst="line">
            <a:avLst/>
          </a:prstGeom>
          <a:ln w="12700">
            <a:solidFill>
              <a:schemeClr val="accent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2" name="文本框 11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066515" y="4713898"/>
            <a:ext cx="3466906" cy="58432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797" b="1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章节 </a:t>
            </a:r>
            <a:r>
              <a:rPr lang="en-US" altLang="zh-CN" sz="3797" b="1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PART</a:t>
            </a:r>
            <a:endParaRPr lang="zh-CN" altLang="en-US" sz="3797" b="1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205300" y="4138231"/>
            <a:ext cx="4468868" cy="8309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540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工作完成情况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205300" y="5085881"/>
            <a:ext cx="1999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600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49707" y="5085881"/>
            <a:ext cx="1999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600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TextBox 11"/>
          <p:cNvSpPr txBox="1"/>
          <p:nvPr/>
        </p:nvSpPr>
        <p:spPr>
          <a:xfrm>
            <a:off x="6205300" y="5460313"/>
            <a:ext cx="1999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600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TextBox 11"/>
          <p:cNvSpPr txBox="1"/>
          <p:nvPr/>
        </p:nvSpPr>
        <p:spPr>
          <a:xfrm>
            <a:off x="8349707" y="5460313"/>
            <a:ext cx="1999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600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991"/>
          <a:stretch/>
        </p:blipFill>
        <p:spPr>
          <a:xfrm>
            <a:off x="352" y="0"/>
            <a:ext cx="12858045" cy="3472309"/>
          </a:xfrm>
          <a:prstGeom prst="rect">
            <a:avLst/>
          </a:prstGeom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32332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15"/>
          <p:cNvSpPr txBox="1"/>
          <p:nvPr/>
        </p:nvSpPr>
        <p:spPr>
          <a:xfrm>
            <a:off x="689805" y="1651417"/>
            <a:ext cx="258780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</a:p>
        </p:txBody>
      </p:sp>
      <p:sp>
        <p:nvSpPr>
          <p:cNvPr id="25" name="TextBox 16"/>
          <p:cNvSpPr txBox="1"/>
          <p:nvPr/>
        </p:nvSpPr>
        <p:spPr>
          <a:xfrm>
            <a:off x="697909" y="1330685"/>
            <a:ext cx="187565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</p:txBody>
      </p:sp>
      <p:sp>
        <p:nvSpPr>
          <p:cNvPr id="26" name="TextBox 15"/>
          <p:cNvSpPr txBox="1"/>
          <p:nvPr/>
        </p:nvSpPr>
        <p:spPr>
          <a:xfrm>
            <a:off x="6466414" y="1651417"/>
            <a:ext cx="258780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</a:p>
        </p:txBody>
      </p:sp>
      <p:sp>
        <p:nvSpPr>
          <p:cNvPr id="27" name="TextBox 16"/>
          <p:cNvSpPr txBox="1"/>
          <p:nvPr/>
        </p:nvSpPr>
        <p:spPr>
          <a:xfrm>
            <a:off x="6474518" y="1330685"/>
            <a:ext cx="187565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</p:txBody>
      </p:sp>
      <p:sp>
        <p:nvSpPr>
          <p:cNvPr id="28" name="矩形 27"/>
          <p:cNvSpPr/>
          <p:nvPr/>
        </p:nvSpPr>
        <p:spPr>
          <a:xfrm>
            <a:off x="632995" y="2574185"/>
            <a:ext cx="2865432" cy="1448778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kumimoji="1" lang="zh-CN" altLang="en-US" sz="2669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536812" y="2574185"/>
            <a:ext cx="2865432" cy="1448778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kumimoji="1" lang="zh-CN" altLang="en-US" sz="2669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6440629" y="2574185"/>
            <a:ext cx="2865432" cy="1448778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kumimoji="1" lang="zh-CN" altLang="en-US" sz="2669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9344447" y="2574185"/>
            <a:ext cx="2865432" cy="1448778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kumimoji="1" lang="zh-CN" altLang="en-US" sz="2669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632995" y="4088660"/>
            <a:ext cx="2865432" cy="144877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kumimoji="1" lang="zh-CN" altLang="en-US" sz="2669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3536812" y="4088660"/>
            <a:ext cx="2865432" cy="1448778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kumimoji="1" lang="zh-CN" altLang="en-US" sz="2669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6440629" y="4088660"/>
            <a:ext cx="2865432" cy="1448778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kumimoji="1" lang="zh-CN" altLang="en-US" sz="2669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9344447" y="4088660"/>
            <a:ext cx="2865432" cy="1448778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kumimoji="1" lang="zh-CN" altLang="en-US" sz="2669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TextBox 15"/>
          <p:cNvSpPr txBox="1"/>
          <p:nvPr/>
        </p:nvSpPr>
        <p:spPr>
          <a:xfrm>
            <a:off x="1028561" y="4761405"/>
            <a:ext cx="211313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</a:t>
            </a:r>
          </a:p>
        </p:txBody>
      </p:sp>
      <p:sp>
        <p:nvSpPr>
          <p:cNvPr id="46" name="TextBox 16"/>
          <p:cNvSpPr txBox="1"/>
          <p:nvPr/>
        </p:nvSpPr>
        <p:spPr>
          <a:xfrm>
            <a:off x="1022386" y="4440642"/>
            <a:ext cx="163339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995695" y="3333822"/>
            <a:ext cx="211313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989520" y="3013059"/>
            <a:ext cx="163339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</p:txBody>
      </p:sp>
      <p:sp>
        <p:nvSpPr>
          <p:cNvPr id="18" name="TextBox 15"/>
          <p:cNvSpPr txBox="1"/>
          <p:nvPr/>
        </p:nvSpPr>
        <p:spPr>
          <a:xfrm>
            <a:off x="6897516" y="4789397"/>
            <a:ext cx="211313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</a:t>
            </a:r>
          </a:p>
        </p:txBody>
      </p:sp>
      <p:sp>
        <p:nvSpPr>
          <p:cNvPr id="19" name="TextBox 16"/>
          <p:cNvSpPr txBox="1"/>
          <p:nvPr/>
        </p:nvSpPr>
        <p:spPr>
          <a:xfrm>
            <a:off x="6891341" y="4468634"/>
            <a:ext cx="163339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</p:txBody>
      </p:sp>
      <p:sp>
        <p:nvSpPr>
          <p:cNvPr id="20" name="TextBox 15"/>
          <p:cNvSpPr txBox="1"/>
          <p:nvPr/>
        </p:nvSpPr>
        <p:spPr>
          <a:xfrm>
            <a:off x="9790006" y="3268507"/>
            <a:ext cx="211313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</a:t>
            </a:r>
          </a:p>
        </p:txBody>
      </p:sp>
      <p:sp>
        <p:nvSpPr>
          <p:cNvPr id="21" name="TextBox 16"/>
          <p:cNvSpPr txBox="1"/>
          <p:nvPr/>
        </p:nvSpPr>
        <p:spPr>
          <a:xfrm>
            <a:off x="9783831" y="2947744"/>
            <a:ext cx="163339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</p:txBody>
      </p:sp>
      <p:sp>
        <p:nvSpPr>
          <p:cNvPr id="22" name="TextBox 15"/>
          <p:cNvSpPr txBox="1"/>
          <p:nvPr/>
        </p:nvSpPr>
        <p:spPr>
          <a:xfrm>
            <a:off x="3566355" y="5937667"/>
            <a:ext cx="258780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</a:p>
        </p:txBody>
      </p:sp>
      <p:sp>
        <p:nvSpPr>
          <p:cNvPr id="23" name="TextBox 16"/>
          <p:cNvSpPr txBox="1"/>
          <p:nvPr/>
        </p:nvSpPr>
        <p:spPr>
          <a:xfrm>
            <a:off x="3574459" y="5616935"/>
            <a:ext cx="187565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</p:txBody>
      </p:sp>
      <p:sp>
        <p:nvSpPr>
          <p:cNvPr id="29" name="TextBox 15"/>
          <p:cNvSpPr txBox="1"/>
          <p:nvPr/>
        </p:nvSpPr>
        <p:spPr>
          <a:xfrm>
            <a:off x="9342964" y="5937667"/>
            <a:ext cx="258780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</a:p>
        </p:txBody>
      </p:sp>
      <p:sp>
        <p:nvSpPr>
          <p:cNvPr id="30" name="TextBox 16"/>
          <p:cNvSpPr txBox="1"/>
          <p:nvPr/>
        </p:nvSpPr>
        <p:spPr>
          <a:xfrm>
            <a:off x="9351068" y="5616935"/>
            <a:ext cx="187565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</p:txBody>
      </p:sp>
      <p:sp>
        <p:nvSpPr>
          <p:cNvPr id="31" name="TextBox 8"/>
          <p:cNvSpPr txBox="1"/>
          <p:nvPr/>
        </p:nvSpPr>
        <p:spPr>
          <a:xfrm>
            <a:off x="857250" y="233568"/>
            <a:ext cx="394915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TextBox 8"/>
          <p:cNvSpPr txBox="1"/>
          <p:nvPr/>
        </p:nvSpPr>
        <p:spPr>
          <a:xfrm>
            <a:off x="857250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 ANNUAL WORK SUMMARY</a:t>
            </a:r>
            <a:endParaRPr lang="zh-CN" altLang="en-US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40296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9E7965BD-BA7C-4284-B303-3DF26FF20985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OUTPUT_FOLDER" val="C:\Users\Administrator\Desktop"/>
  <p:tag name="ISPRING_SCORM_PASSING_SCORE" val="100.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bt23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192605"/>
  <p:tag name="MH_LIBRARY" val="GRAPHIC"/>
  <p:tag name="MH_TYPE" val="Text"/>
  <p:tag name="MH_ORDER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192605"/>
  <p:tag name="MH_LIBRARY" val="GRAPHIC"/>
  <p:tag name="MH_TYPE" val="Text"/>
  <p:tag name="MH_ORDER" val="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192605"/>
  <p:tag name="MH_LIBRARY" val="GRAPHIC"/>
  <p:tag name="MH_TYPE" val="Text"/>
  <p:tag name="MH_ORDER" val="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文本框 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Straight Connector 6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文本框 1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文本框 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Straight Connector 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BingLLB#"/>
  <p:tag name="MH_LAYOUT" val="SubTitle"/>
  <p:tag name="MH" val="20161022203400"/>
  <p:tag name="MH_LIBRARY" val="GRAPHIC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文本框 1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文本框 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Straight Connector 6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文本框 1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文本框 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Straight Connector 6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文本框 1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Other"/>
  <p:tag name="MH_ORDER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Other"/>
  <p:tag name="MH_ORDER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Other"/>
  <p:tag name="MH_ORDER" val="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Other"/>
  <p:tag name="MH_ORDER" val="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192605"/>
  <p:tag name="MH_LIBRARY" val="GRAPHIC"/>
  <p:tag name="MH_TYPE" val="Text"/>
  <p:tag name="MH_ORDER" val="1"/>
</p:tagLst>
</file>

<file path=ppt/theme/theme1.xml><?xml version="1.0" encoding="utf-8"?>
<a:theme xmlns:a="http://schemas.openxmlformats.org/drawingml/2006/main" name="自定义设计方案">
  <a:themeElements>
    <a:clrScheme name="自定义 14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AD1B5"/>
      </a:accent1>
      <a:accent2>
        <a:srgbClr val="FED403"/>
      </a:accent2>
      <a:accent3>
        <a:srgbClr val="73D329"/>
      </a:accent3>
      <a:accent4>
        <a:srgbClr val="F66E4F"/>
      </a:accent4>
      <a:accent5>
        <a:srgbClr val="3AD1B5"/>
      </a:accent5>
      <a:accent6>
        <a:srgbClr val="FED403"/>
      </a:accent6>
      <a:hlink>
        <a:srgbClr val="73D329"/>
      </a:hlink>
      <a:folHlink>
        <a:srgbClr val="F66E4F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3824</Words>
  <Application>Microsoft Office PowerPoint</Application>
  <PresentationFormat>自定义</PresentationFormat>
  <Paragraphs>232</Paragraphs>
  <Slides>22</Slides>
  <Notes>22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2" baseType="lpstr">
      <vt:lpstr>Open Sans</vt:lpstr>
      <vt:lpstr>宋体</vt:lpstr>
      <vt:lpstr>微软雅黑</vt:lpstr>
      <vt:lpstr>Arial</vt:lpstr>
      <vt:lpstr>Arial Black</vt:lpstr>
      <vt:lpstr>Calibri</vt:lpstr>
      <vt:lpstr>Calibri Light</vt:lpstr>
      <vt:lpstr>Times New Roman</vt:lpstr>
      <vt:lpstr>Wingdings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bt230</dc:title>
  <dc:creator/>
  <cp:lastModifiedBy/>
  <cp:revision>1</cp:revision>
  <dcterms:created xsi:type="dcterms:W3CDTF">2016-11-30T11:55:25Z</dcterms:created>
  <dcterms:modified xsi:type="dcterms:W3CDTF">2020-12-22T12:48:26Z</dcterms:modified>
</cp:coreProperties>
</file>

<file path=docProps/thumbnail.jpeg>
</file>